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3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65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C66442-23CE-4944-9A00-107F206EA34B}" v="1523" dt="2021-11-15T23:13:57.4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02"/>
    <p:restoredTop sz="83955"/>
  </p:normalViewPr>
  <p:slideViewPr>
    <p:cSldViewPr snapToGrid="0" snapToObjects="1">
      <p:cViewPr varScale="1">
        <p:scale>
          <a:sx n="65" d="100"/>
          <a:sy n="65" d="100"/>
        </p:scale>
        <p:origin x="24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tz, Nathan" userId="34efa388-cc54-4590-832b-6dfc407507ad" providerId="ADAL" clId="{02C66442-23CE-4944-9A00-107F206EA34B}"/>
    <pc:docChg chg="undo custSel addSld delSld modSld">
      <pc:chgData name="Lutz, Nathan" userId="34efa388-cc54-4590-832b-6dfc407507ad" providerId="ADAL" clId="{02C66442-23CE-4944-9A00-107F206EA34B}" dt="2021-11-15T23:13:57.488" v="5235" actId="20577"/>
      <pc:docMkLst>
        <pc:docMk/>
      </pc:docMkLst>
      <pc:sldChg chg="modSp mod">
        <pc:chgData name="Lutz, Nathan" userId="34efa388-cc54-4590-832b-6dfc407507ad" providerId="ADAL" clId="{02C66442-23CE-4944-9A00-107F206EA34B}" dt="2021-11-12T20:46:32.200" v="4484" actId="404"/>
        <pc:sldMkLst>
          <pc:docMk/>
          <pc:sldMk cId="1141675422" sldId="256"/>
        </pc:sldMkLst>
        <pc:spChg chg="mod">
          <ac:chgData name="Lutz, Nathan" userId="34efa388-cc54-4590-832b-6dfc407507ad" providerId="ADAL" clId="{02C66442-23CE-4944-9A00-107F206EA34B}" dt="2021-11-12T20:46:32.200" v="4484" actId="404"/>
          <ac:spMkLst>
            <pc:docMk/>
            <pc:sldMk cId="1141675422" sldId="256"/>
            <ac:spMk id="2" creationId="{040748D0-CD68-F14C-A055-0CC613CB122F}"/>
          </ac:spMkLst>
        </pc:spChg>
      </pc:sldChg>
      <pc:sldChg chg="modSp modAnim">
        <pc:chgData name="Lutz, Nathan" userId="34efa388-cc54-4590-832b-6dfc407507ad" providerId="ADAL" clId="{02C66442-23CE-4944-9A00-107F206EA34B}" dt="2021-11-12T20:47:10.587" v="4524" actId="20577"/>
        <pc:sldMkLst>
          <pc:docMk/>
          <pc:sldMk cId="2479008122" sldId="257"/>
        </pc:sldMkLst>
        <pc:spChg chg="mod">
          <ac:chgData name="Lutz, Nathan" userId="34efa388-cc54-4590-832b-6dfc407507ad" providerId="ADAL" clId="{02C66442-23CE-4944-9A00-107F206EA34B}" dt="2021-11-12T20:47:10.587" v="4524" actId="20577"/>
          <ac:spMkLst>
            <pc:docMk/>
            <pc:sldMk cId="2479008122" sldId="257"/>
            <ac:spMk id="3" creationId="{52F4F9E1-044A-C940-9B15-56ABF970B6DE}"/>
          </ac:spMkLst>
        </pc:spChg>
      </pc:sldChg>
      <pc:sldChg chg="add del">
        <pc:chgData name="Lutz, Nathan" userId="34efa388-cc54-4590-832b-6dfc407507ad" providerId="ADAL" clId="{02C66442-23CE-4944-9A00-107F206EA34B}" dt="2021-11-12T16:12:51.687" v="1"/>
        <pc:sldMkLst>
          <pc:docMk/>
          <pc:sldMk cId="99444656" sldId="259"/>
        </pc:sldMkLst>
      </pc:sldChg>
      <pc:sldChg chg="addSp delSp modSp add mod addAnim delAnim modAnim">
        <pc:chgData name="Lutz, Nathan" userId="34efa388-cc54-4590-832b-6dfc407507ad" providerId="ADAL" clId="{02C66442-23CE-4944-9A00-107F206EA34B}" dt="2021-11-12T16:25:06.858" v="627"/>
        <pc:sldMkLst>
          <pc:docMk/>
          <pc:sldMk cId="3329478366" sldId="259"/>
        </pc:sldMkLst>
        <pc:spChg chg="mod">
          <ac:chgData name="Lutz, Nathan" userId="34efa388-cc54-4590-832b-6dfc407507ad" providerId="ADAL" clId="{02C66442-23CE-4944-9A00-107F206EA34B}" dt="2021-11-12T16:23:28.570" v="612" actId="20577"/>
          <ac:spMkLst>
            <pc:docMk/>
            <pc:sldMk cId="3329478366" sldId="259"/>
            <ac:spMk id="3" creationId="{52F4F9E1-044A-C940-9B15-56ABF970B6DE}"/>
          </ac:spMkLst>
        </pc:spChg>
        <pc:spChg chg="add del mod">
          <ac:chgData name="Lutz, Nathan" userId="34efa388-cc54-4590-832b-6dfc407507ad" providerId="ADAL" clId="{02C66442-23CE-4944-9A00-107F206EA34B}" dt="2021-11-12T16:13:35.281" v="10" actId="14100"/>
          <ac:spMkLst>
            <pc:docMk/>
            <pc:sldMk cId="3329478366" sldId="259"/>
            <ac:spMk id="10" creationId="{790336E8-ADC9-9547-9878-9C77B58FC9CD}"/>
          </ac:spMkLst>
        </pc:spChg>
        <pc:picChg chg="del">
          <ac:chgData name="Lutz, Nathan" userId="34efa388-cc54-4590-832b-6dfc407507ad" providerId="ADAL" clId="{02C66442-23CE-4944-9A00-107F206EA34B}" dt="2021-11-12T16:13:13.127" v="4" actId="478"/>
          <ac:picMkLst>
            <pc:docMk/>
            <pc:sldMk cId="3329478366" sldId="259"/>
            <ac:picMk id="4" creationId="{F49496DE-0F79-F646-AD31-06BB5F7B76BC}"/>
          </ac:picMkLst>
        </pc:picChg>
        <pc:picChg chg="del">
          <ac:chgData name="Lutz, Nathan" userId="34efa388-cc54-4590-832b-6dfc407507ad" providerId="ADAL" clId="{02C66442-23CE-4944-9A00-107F206EA34B}" dt="2021-11-12T16:13:12.649" v="3" actId="478"/>
          <ac:picMkLst>
            <pc:docMk/>
            <pc:sldMk cId="3329478366" sldId="259"/>
            <ac:picMk id="5" creationId="{AEB7730E-D909-AF41-B59B-286BB92AA678}"/>
          </ac:picMkLst>
        </pc:picChg>
        <pc:picChg chg="add mod">
          <ac:chgData name="Lutz, Nathan" userId="34efa388-cc54-4590-832b-6dfc407507ad" providerId="ADAL" clId="{02C66442-23CE-4944-9A00-107F206EA34B}" dt="2021-11-12T16:14:49.852" v="12" actId="1076"/>
          <ac:picMkLst>
            <pc:docMk/>
            <pc:sldMk cId="3329478366" sldId="259"/>
            <ac:picMk id="1026" creationId="{4946E9A7-EA36-FA44-87E4-1A440B09F122}"/>
          </ac:picMkLst>
        </pc:picChg>
        <pc:cxnChg chg="add mod">
          <ac:chgData name="Lutz, Nathan" userId="34efa388-cc54-4590-832b-6dfc407507ad" providerId="ADAL" clId="{02C66442-23CE-4944-9A00-107F206EA34B}" dt="2021-11-12T16:18:25.058" v="76" actId="208"/>
          <ac:cxnSpMkLst>
            <pc:docMk/>
            <pc:sldMk cId="3329478366" sldId="259"/>
            <ac:cxnSpMk id="7" creationId="{A61C3CA5-55AF-5240-A0DE-B0A118DD8CBA}"/>
          </ac:cxnSpMkLst>
        </pc:cxnChg>
        <pc:cxnChg chg="add mod">
          <ac:chgData name="Lutz, Nathan" userId="34efa388-cc54-4590-832b-6dfc407507ad" providerId="ADAL" clId="{02C66442-23CE-4944-9A00-107F206EA34B}" dt="2021-11-12T16:20:43.031" v="286" actId="14100"/>
          <ac:cxnSpMkLst>
            <pc:docMk/>
            <pc:sldMk cId="3329478366" sldId="259"/>
            <ac:cxnSpMk id="12" creationId="{C4CC3AB1-2245-814C-B8E8-14D78D09E0EA}"/>
          </ac:cxnSpMkLst>
        </pc:cxnChg>
        <pc:cxnChg chg="add mod">
          <ac:chgData name="Lutz, Nathan" userId="34efa388-cc54-4590-832b-6dfc407507ad" providerId="ADAL" clId="{02C66442-23CE-4944-9A00-107F206EA34B}" dt="2021-11-12T16:20:50.766" v="289" actId="14100"/>
          <ac:cxnSpMkLst>
            <pc:docMk/>
            <pc:sldMk cId="3329478366" sldId="259"/>
            <ac:cxnSpMk id="14" creationId="{7B9010BC-10BD-2B44-B8F3-2789A3005B1F}"/>
          </ac:cxnSpMkLst>
        </pc:cxnChg>
      </pc:sldChg>
      <pc:sldChg chg="addSp modSp new mod modAnim">
        <pc:chgData name="Lutz, Nathan" userId="34efa388-cc54-4590-832b-6dfc407507ad" providerId="ADAL" clId="{02C66442-23CE-4944-9A00-107F206EA34B}" dt="2021-11-15T23:02:17.976" v="5183" actId="20577"/>
        <pc:sldMkLst>
          <pc:docMk/>
          <pc:sldMk cId="1432388032" sldId="260"/>
        </pc:sldMkLst>
        <pc:spChg chg="mod">
          <ac:chgData name="Lutz, Nathan" userId="34efa388-cc54-4590-832b-6dfc407507ad" providerId="ADAL" clId="{02C66442-23CE-4944-9A00-107F206EA34B}" dt="2021-11-12T16:29:41.981" v="695" actId="20577"/>
          <ac:spMkLst>
            <pc:docMk/>
            <pc:sldMk cId="1432388032" sldId="260"/>
            <ac:spMk id="2" creationId="{26EA1090-3113-D544-BE62-31AB01DFF7E9}"/>
          </ac:spMkLst>
        </pc:spChg>
        <pc:spChg chg="mod">
          <ac:chgData name="Lutz, Nathan" userId="34efa388-cc54-4590-832b-6dfc407507ad" providerId="ADAL" clId="{02C66442-23CE-4944-9A00-107F206EA34B}" dt="2021-11-15T23:02:17.976" v="5183" actId="20577"/>
          <ac:spMkLst>
            <pc:docMk/>
            <pc:sldMk cId="1432388032" sldId="260"/>
            <ac:spMk id="3" creationId="{7239DA6F-EF86-CA4B-A6E9-253CF58BF7BA}"/>
          </ac:spMkLst>
        </pc:spChg>
        <pc:spChg chg="add mod">
          <ac:chgData name="Lutz, Nathan" userId="34efa388-cc54-4590-832b-6dfc407507ad" providerId="ADAL" clId="{02C66442-23CE-4944-9A00-107F206EA34B}" dt="2021-11-12T16:30:34.459" v="815" actId="1076"/>
          <ac:spMkLst>
            <pc:docMk/>
            <pc:sldMk cId="1432388032" sldId="260"/>
            <ac:spMk id="5" creationId="{D7E63522-7786-0C48-807D-2DF8A639DEA4}"/>
          </ac:spMkLst>
        </pc:spChg>
        <pc:spChg chg="add mod">
          <ac:chgData name="Lutz, Nathan" userId="34efa388-cc54-4590-832b-6dfc407507ad" providerId="ADAL" clId="{02C66442-23CE-4944-9A00-107F206EA34B}" dt="2021-11-12T16:30:45.866" v="823" actId="1038"/>
          <ac:spMkLst>
            <pc:docMk/>
            <pc:sldMk cId="1432388032" sldId="260"/>
            <ac:spMk id="6" creationId="{6E71FDDE-5BEE-0843-8C99-DC47AE76823B}"/>
          </ac:spMkLst>
        </pc:spChg>
        <pc:spChg chg="add mod">
          <ac:chgData name="Lutz, Nathan" userId="34efa388-cc54-4590-832b-6dfc407507ad" providerId="ADAL" clId="{02C66442-23CE-4944-9A00-107F206EA34B}" dt="2021-11-12T16:30:52.991" v="825" actId="1076"/>
          <ac:spMkLst>
            <pc:docMk/>
            <pc:sldMk cId="1432388032" sldId="260"/>
            <ac:spMk id="7" creationId="{F573D13D-4586-994A-A283-24DA8A1F4906}"/>
          </ac:spMkLst>
        </pc:spChg>
        <pc:picChg chg="add mod">
          <ac:chgData name="Lutz, Nathan" userId="34efa388-cc54-4590-832b-6dfc407507ad" providerId="ADAL" clId="{02C66442-23CE-4944-9A00-107F206EA34B}" dt="2021-11-12T16:30:24.646" v="813" actId="1076"/>
          <ac:picMkLst>
            <pc:docMk/>
            <pc:sldMk cId="1432388032" sldId="260"/>
            <ac:picMk id="4" creationId="{E6E3FE5A-B1BE-D641-98BD-F574253ED105}"/>
          </ac:picMkLst>
        </pc:picChg>
      </pc:sldChg>
      <pc:sldChg chg="addSp delSp modSp new mod modAnim modNotesTx">
        <pc:chgData name="Lutz, Nathan" userId="34efa388-cc54-4590-832b-6dfc407507ad" providerId="ADAL" clId="{02C66442-23CE-4944-9A00-107F206EA34B}" dt="2021-11-12T17:27:42.920" v="2785" actId="20577"/>
        <pc:sldMkLst>
          <pc:docMk/>
          <pc:sldMk cId="3816445526" sldId="261"/>
        </pc:sldMkLst>
        <pc:spChg chg="mod">
          <ac:chgData name="Lutz, Nathan" userId="34efa388-cc54-4590-832b-6dfc407507ad" providerId="ADAL" clId="{02C66442-23CE-4944-9A00-107F206EA34B}" dt="2021-11-12T16:31:45.824" v="854" actId="20577"/>
          <ac:spMkLst>
            <pc:docMk/>
            <pc:sldMk cId="3816445526" sldId="261"/>
            <ac:spMk id="2" creationId="{A6902DC5-765B-6548-9692-8D8945BCDE00}"/>
          </ac:spMkLst>
        </pc:spChg>
        <pc:spChg chg="mod">
          <ac:chgData name="Lutz, Nathan" userId="34efa388-cc54-4590-832b-6dfc407507ad" providerId="ADAL" clId="{02C66442-23CE-4944-9A00-107F206EA34B}" dt="2021-11-12T17:27:42.920" v="2785" actId="20577"/>
          <ac:spMkLst>
            <pc:docMk/>
            <pc:sldMk cId="3816445526" sldId="261"/>
            <ac:spMk id="3" creationId="{8B8912D9-B34A-654F-88C9-88EB04CAD01D}"/>
          </ac:spMkLst>
        </pc:spChg>
        <pc:spChg chg="add del">
          <ac:chgData name="Lutz, Nathan" userId="34efa388-cc54-4590-832b-6dfc407507ad" providerId="ADAL" clId="{02C66442-23CE-4944-9A00-107F206EA34B}" dt="2021-11-12T16:39:20.070" v="943"/>
          <ac:spMkLst>
            <pc:docMk/>
            <pc:sldMk cId="3816445526" sldId="261"/>
            <ac:spMk id="6" creationId="{6C07F7CA-0D13-1A43-8DBF-A44A6B64944C}"/>
          </ac:spMkLst>
        </pc:spChg>
        <pc:grpChg chg="add del mod">
          <ac:chgData name="Lutz, Nathan" userId="34efa388-cc54-4590-832b-6dfc407507ad" providerId="ADAL" clId="{02C66442-23CE-4944-9A00-107F206EA34B}" dt="2021-11-12T16:48:43.423" v="1100" actId="165"/>
          <ac:grpSpMkLst>
            <pc:docMk/>
            <pc:sldMk cId="3816445526" sldId="261"/>
            <ac:grpSpMk id="8" creationId="{B869DE5C-C61D-7744-81EC-679639F27A11}"/>
          </ac:grpSpMkLst>
        </pc:grpChg>
        <pc:grpChg chg="add del mod">
          <ac:chgData name="Lutz, Nathan" userId="34efa388-cc54-4590-832b-6dfc407507ad" providerId="ADAL" clId="{02C66442-23CE-4944-9A00-107F206EA34B}" dt="2021-11-12T16:49:16.452" v="1108" actId="165"/>
          <ac:grpSpMkLst>
            <pc:docMk/>
            <pc:sldMk cId="3816445526" sldId="261"/>
            <ac:grpSpMk id="12" creationId="{AFCE81A0-6503-9B4A-BA2A-7FCCD02E5BCE}"/>
          </ac:grpSpMkLst>
        </pc:grpChg>
        <pc:picChg chg="add del mod topLvl">
          <ac:chgData name="Lutz, Nathan" userId="34efa388-cc54-4590-832b-6dfc407507ad" providerId="ADAL" clId="{02C66442-23CE-4944-9A00-107F206EA34B}" dt="2021-11-12T16:48:46.273" v="1102" actId="478"/>
          <ac:picMkLst>
            <pc:docMk/>
            <pc:sldMk cId="3816445526" sldId="261"/>
            <ac:picMk id="5" creationId="{D9DB4201-1EC3-D140-89C5-EE19A0402A30}"/>
          </ac:picMkLst>
        </pc:picChg>
        <pc:picChg chg="add del mod topLvl">
          <ac:chgData name="Lutz, Nathan" userId="34efa388-cc54-4590-832b-6dfc407507ad" providerId="ADAL" clId="{02C66442-23CE-4944-9A00-107F206EA34B}" dt="2021-11-12T16:48:48.014" v="1103" actId="478"/>
          <ac:picMkLst>
            <pc:docMk/>
            <pc:sldMk cId="3816445526" sldId="261"/>
            <ac:picMk id="7" creationId="{94DC65A4-EFE2-5947-96A3-23AB1017CE80}"/>
          </ac:picMkLst>
        </pc:picChg>
        <pc:picChg chg="add mod topLvl">
          <ac:chgData name="Lutz, Nathan" userId="34efa388-cc54-4590-832b-6dfc407507ad" providerId="ADAL" clId="{02C66442-23CE-4944-9A00-107F206EA34B}" dt="2021-11-12T16:49:16.452" v="1108" actId="165"/>
          <ac:picMkLst>
            <pc:docMk/>
            <pc:sldMk cId="3816445526" sldId="261"/>
            <ac:picMk id="10" creationId="{C29F6AC0-01AF-0944-A1A8-033935728D64}"/>
          </ac:picMkLst>
        </pc:picChg>
        <pc:picChg chg="add del mod topLvl">
          <ac:chgData name="Lutz, Nathan" userId="34efa388-cc54-4590-832b-6dfc407507ad" providerId="ADAL" clId="{02C66442-23CE-4944-9A00-107F206EA34B}" dt="2021-11-12T16:49:18.226" v="1109" actId="478"/>
          <ac:picMkLst>
            <pc:docMk/>
            <pc:sldMk cId="3816445526" sldId="261"/>
            <ac:picMk id="11" creationId="{37AD8F1F-7103-AE4F-BA69-880FD695F24F}"/>
          </ac:picMkLst>
        </pc:picChg>
        <pc:picChg chg="add mod">
          <ac:chgData name="Lutz, Nathan" userId="34efa388-cc54-4590-832b-6dfc407507ad" providerId="ADAL" clId="{02C66442-23CE-4944-9A00-107F206EA34B}" dt="2021-11-12T16:48:50.668" v="1104" actId="1076"/>
          <ac:picMkLst>
            <pc:docMk/>
            <pc:sldMk cId="3816445526" sldId="261"/>
            <ac:picMk id="13" creationId="{10112CD1-2B7C-7A40-A121-9D70927F205D}"/>
          </ac:picMkLst>
        </pc:picChg>
        <pc:picChg chg="add mod">
          <ac:chgData name="Lutz, Nathan" userId="34efa388-cc54-4590-832b-6dfc407507ad" providerId="ADAL" clId="{02C66442-23CE-4944-9A00-107F206EA34B}" dt="2021-11-12T16:49:20.400" v="1110" actId="1076"/>
          <ac:picMkLst>
            <pc:docMk/>
            <pc:sldMk cId="3816445526" sldId="261"/>
            <ac:picMk id="14" creationId="{3E61636A-80F5-CC45-86AA-6E42774631E3}"/>
          </ac:picMkLst>
        </pc:picChg>
      </pc:sldChg>
      <pc:sldChg chg="addSp modSp new mod modAnim">
        <pc:chgData name="Lutz, Nathan" userId="34efa388-cc54-4590-832b-6dfc407507ad" providerId="ADAL" clId="{02C66442-23CE-4944-9A00-107F206EA34B}" dt="2021-11-12T17:02:35.390" v="1786"/>
        <pc:sldMkLst>
          <pc:docMk/>
          <pc:sldMk cId="1798091856" sldId="262"/>
        </pc:sldMkLst>
        <pc:spChg chg="mod">
          <ac:chgData name="Lutz, Nathan" userId="34efa388-cc54-4590-832b-6dfc407507ad" providerId="ADAL" clId="{02C66442-23CE-4944-9A00-107F206EA34B}" dt="2021-11-12T16:56:35.717" v="1496" actId="20577"/>
          <ac:spMkLst>
            <pc:docMk/>
            <pc:sldMk cId="1798091856" sldId="262"/>
            <ac:spMk id="2" creationId="{4FC31B20-4984-514C-9A79-49578BDC1F1A}"/>
          </ac:spMkLst>
        </pc:spChg>
        <pc:spChg chg="mod">
          <ac:chgData name="Lutz, Nathan" userId="34efa388-cc54-4590-832b-6dfc407507ad" providerId="ADAL" clId="{02C66442-23CE-4944-9A00-107F206EA34B}" dt="2021-11-12T17:01:57.610" v="1776" actId="20577"/>
          <ac:spMkLst>
            <pc:docMk/>
            <pc:sldMk cId="1798091856" sldId="262"/>
            <ac:spMk id="3" creationId="{AAA5428D-1C20-D74F-AF17-A6E165A8421D}"/>
          </ac:spMkLst>
        </pc:spChg>
        <pc:picChg chg="add mod">
          <ac:chgData name="Lutz, Nathan" userId="34efa388-cc54-4590-832b-6dfc407507ad" providerId="ADAL" clId="{02C66442-23CE-4944-9A00-107F206EA34B}" dt="2021-11-12T17:01:21.150" v="1659" actId="1076"/>
          <ac:picMkLst>
            <pc:docMk/>
            <pc:sldMk cId="1798091856" sldId="262"/>
            <ac:picMk id="5" creationId="{FA6160FC-E741-CD4B-A383-DD0279165EA8}"/>
          </ac:picMkLst>
        </pc:picChg>
        <pc:picChg chg="add mod">
          <ac:chgData name="Lutz, Nathan" userId="34efa388-cc54-4590-832b-6dfc407507ad" providerId="ADAL" clId="{02C66442-23CE-4944-9A00-107F206EA34B}" dt="2021-11-12T17:01:17.337" v="1658" actId="1076"/>
          <ac:picMkLst>
            <pc:docMk/>
            <pc:sldMk cId="1798091856" sldId="262"/>
            <ac:picMk id="7" creationId="{99F8D07B-2E13-DC40-90A7-25FE69F2526C}"/>
          </ac:picMkLst>
        </pc:picChg>
        <pc:picChg chg="add mod">
          <ac:chgData name="Lutz, Nathan" userId="34efa388-cc54-4590-832b-6dfc407507ad" providerId="ADAL" clId="{02C66442-23CE-4944-9A00-107F206EA34B}" dt="2021-11-12T17:01:14.551" v="1657" actId="1076"/>
          <ac:picMkLst>
            <pc:docMk/>
            <pc:sldMk cId="1798091856" sldId="262"/>
            <ac:picMk id="9" creationId="{9D9AD558-12B2-6647-A585-D2776590C1F9}"/>
          </ac:picMkLst>
        </pc:picChg>
      </pc:sldChg>
      <pc:sldChg chg="addSp delSp modSp new mod delAnim modAnim">
        <pc:chgData name="Lutz, Nathan" userId="34efa388-cc54-4590-832b-6dfc407507ad" providerId="ADAL" clId="{02C66442-23CE-4944-9A00-107F206EA34B}" dt="2021-11-12T17:09:54.395" v="2312" actId="20577"/>
        <pc:sldMkLst>
          <pc:docMk/>
          <pc:sldMk cId="931907745" sldId="263"/>
        </pc:sldMkLst>
        <pc:spChg chg="mod">
          <ac:chgData name="Lutz, Nathan" userId="34efa388-cc54-4590-832b-6dfc407507ad" providerId="ADAL" clId="{02C66442-23CE-4944-9A00-107F206EA34B}" dt="2021-11-12T17:03:24.283" v="1838" actId="20577"/>
          <ac:spMkLst>
            <pc:docMk/>
            <pc:sldMk cId="931907745" sldId="263"/>
            <ac:spMk id="2" creationId="{EB449D9B-3AF4-FC45-A223-1286298E7C2D}"/>
          </ac:spMkLst>
        </pc:spChg>
        <pc:spChg chg="mod">
          <ac:chgData name="Lutz, Nathan" userId="34efa388-cc54-4590-832b-6dfc407507ad" providerId="ADAL" clId="{02C66442-23CE-4944-9A00-107F206EA34B}" dt="2021-11-12T17:09:54.395" v="2312" actId="20577"/>
          <ac:spMkLst>
            <pc:docMk/>
            <pc:sldMk cId="931907745" sldId="263"/>
            <ac:spMk id="3" creationId="{1C4EA8ED-F2D9-FA40-97F2-D4F163A03126}"/>
          </ac:spMkLst>
        </pc:spChg>
        <pc:spChg chg="add del mod">
          <ac:chgData name="Lutz, Nathan" userId="34efa388-cc54-4590-832b-6dfc407507ad" providerId="ADAL" clId="{02C66442-23CE-4944-9A00-107F206EA34B}" dt="2021-11-12T17:08:54.519" v="2106" actId="478"/>
          <ac:spMkLst>
            <pc:docMk/>
            <pc:sldMk cId="931907745" sldId="263"/>
            <ac:spMk id="5" creationId="{A39177EC-89B1-584B-AE78-4210DF20C72C}"/>
          </ac:spMkLst>
        </pc:spChg>
        <pc:picChg chg="add mod">
          <ac:chgData name="Lutz, Nathan" userId="34efa388-cc54-4590-832b-6dfc407507ad" providerId="ADAL" clId="{02C66442-23CE-4944-9A00-107F206EA34B}" dt="2021-11-12T17:04:36.591" v="1857" actId="14100"/>
          <ac:picMkLst>
            <pc:docMk/>
            <pc:sldMk cId="931907745" sldId="263"/>
            <ac:picMk id="4" creationId="{17F78B49-42AF-C74A-9DB2-9852A18D5BB5}"/>
          </ac:picMkLst>
        </pc:picChg>
      </pc:sldChg>
      <pc:sldChg chg="addSp delSp modSp new mod modAnim">
        <pc:chgData name="Lutz, Nathan" userId="34efa388-cc54-4590-832b-6dfc407507ad" providerId="ADAL" clId="{02C66442-23CE-4944-9A00-107F206EA34B}" dt="2021-11-12T19:30:56.990" v="3714" actId="1076"/>
        <pc:sldMkLst>
          <pc:docMk/>
          <pc:sldMk cId="3239484548" sldId="264"/>
        </pc:sldMkLst>
        <pc:spChg chg="mod">
          <ac:chgData name="Lutz, Nathan" userId="34efa388-cc54-4590-832b-6dfc407507ad" providerId="ADAL" clId="{02C66442-23CE-4944-9A00-107F206EA34B}" dt="2021-11-12T17:10:08.423" v="2357" actId="20577"/>
          <ac:spMkLst>
            <pc:docMk/>
            <pc:sldMk cId="3239484548" sldId="264"/>
            <ac:spMk id="2" creationId="{D081FB7C-0A24-DD47-A7FE-57FBFE1B50FB}"/>
          </ac:spMkLst>
        </pc:spChg>
        <pc:spChg chg="mod">
          <ac:chgData name="Lutz, Nathan" userId="34efa388-cc54-4590-832b-6dfc407507ad" providerId="ADAL" clId="{02C66442-23CE-4944-9A00-107F206EA34B}" dt="2021-11-12T19:20:25.760" v="3677" actId="20577"/>
          <ac:spMkLst>
            <pc:docMk/>
            <pc:sldMk cId="3239484548" sldId="264"/>
            <ac:spMk id="3" creationId="{41B2B8C5-8799-1A48-A6C5-BAA23932F1B7}"/>
          </ac:spMkLst>
        </pc:spChg>
        <pc:spChg chg="add del mod">
          <ac:chgData name="Lutz, Nathan" userId="34efa388-cc54-4590-832b-6dfc407507ad" providerId="ADAL" clId="{02C66442-23CE-4944-9A00-107F206EA34B}" dt="2021-11-12T19:13:40.282" v="3365"/>
          <ac:spMkLst>
            <pc:docMk/>
            <pc:sldMk cId="3239484548" sldId="264"/>
            <ac:spMk id="8" creationId="{49238420-5566-F34F-A080-6B5D30BF4E35}"/>
          </ac:spMkLst>
        </pc:spChg>
        <pc:picChg chg="add mod">
          <ac:chgData name="Lutz, Nathan" userId="34efa388-cc54-4590-832b-6dfc407507ad" providerId="ADAL" clId="{02C66442-23CE-4944-9A00-107F206EA34B}" dt="2021-11-12T19:13:43.409" v="3366" actId="1076"/>
          <ac:picMkLst>
            <pc:docMk/>
            <pc:sldMk cId="3239484548" sldId="264"/>
            <ac:picMk id="4" creationId="{5F36A26F-F946-404B-AACC-31FA4EE2C68F}"/>
          </ac:picMkLst>
        </pc:picChg>
        <pc:picChg chg="add mod">
          <ac:chgData name="Lutz, Nathan" userId="34efa388-cc54-4590-832b-6dfc407507ad" providerId="ADAL" clId="{02C66442-23CE-4944-9A00-107F206EA34B}" dt="2021-11-12T19:13:35.608" v="3362" actId="1076"/>
          <ac:picMkLst>
            <pc:docMk/>
            <pc:sldMk cId="3239484548" sldId="264"/>
            <ac:picMk id="5" creationId="{984D4F6A-6F44-7F43-8C37-1B1B741DCB23}"/>
          </ac:picMkLst>
        </pc:picChg>
        <pc:picChg chg="add mod">
          <ac:chgData name="Lutz, Nathan" userId="34efa388-cc54-4590-832b-6dfc407507ad" providerId="ADAL" clId="{02C66442-23CE-4944-9A00-107F206EA34B}" dt="2021-11-12T19:13:49.199" v="3367" actId="1076"/>
          <ac:picMkLst>
            <pc:docMk/>
            <pc:sldMk cId="3239484548" sldId="264"/>
            <ac:picMk id="6" creationId="{6CB6083E-C46E-2F4C-8B66-DF9432C2EC26}"/>
          </ac:picMkLst>
        </pc:picChg>
        <pc:picChg chg="add mod">
          <ac:chgData name="Lutz, Nathan" userId="34efa388-cc54-4590-832b-6dfc407507ad" providerId="ADAL" clId="{02C66442-23CE-4944-9A00-107F206EA34B}" dt="2021-11-12T19:13:49.199" v="3367" actId="1076"/>
          <ac:picMkLst>
            <pc:docMk/>
            <pc:sldMk cId="3239484548" sldId="264"/>
            <ac:picMk id="7" creationId="{1A8DA0E7-0853-0848-BE59-0DFFB67A0A0C}"/>
          </ac:picMkLst>
        </pc:picChg>
        <pc:picChg chg="add mod">
          <ac:chgData name="Lutz, Nathan" userId="34efa388-cc54-4590-832b-6dfc407507ad" providerId="ADAL" clId="{02C66442-23CE-4944-9A00-107F206EA34B}" dt="2021-11-12T19:20:13.625" v="3665" actId="1076"/>
          <ac:picMkLst>
            <pc:docMk/>
            <pc:sldMk cId="3239484548" sldId="264"/>
            <ac:picMk id="9" creationId="{90790D5C-BCC0-2646-A38A-AF66209F1DBA}"/>
          </ac:picMkLst>
        </pc:picChg>
        <pc:picChg chg="add mod">
          <ac:chgData name="Lutz, Nathan" userId="34efa388-cc54-4590-832b-6dfc407507ad" providerId="ADAL" clId="{02C66442-23CE-4944-9A00-107F206EA34B}" dt="2021-11-12T19:20:14.942" v="3666" actId="1076"/>
          <ac:picMkLst>
            <pc:docMk/>
            <pc:sldMk cId="3239484548" sldId="264"/>
            <ac:picMk id="10" creationId="{A582EEEB-8AAF-C444-A3AB-9EE36EF88F13}"/>
          </ac:picMkLst>
        </pc:picChg>
        <pc:picChg chg="add mod">
          <ac:chgData name="Lutz, Nathan" userId="34efa388-cc54-4590-832b-6dfc407507ad" providerId="ADAL" clId="{02C66442-23CE-4944-9A00-107F206EA34B}" dt="2021-11-12T19:30:53.431" v="3713" actId="1076"/>
          <ac:picMkLst>
            <pc:docMk/>
            <pc:sldMk cId="3239484548" sldId="264"/>
            <ac:picMk id="11" creationId="{2774FF09-5CEE-EA4B-8303-BC7F533D905F}"/>
          </ac:picMkLst>
        </pc:picChg>
        <pc:picChg chg="add mod">
          <ac:chgData name="Lutz, Nathan" userId="34efa388-cc54-4590-832b-6dfc407507ad" providerId="ADAL" clId="{02C66442-23CE-4944-9A00-107F206EA34B}" dt="2021-11-12T19:30:56.990" v="3714" actId="1076"/>
          <ac:picMkLst>
            <pc:docMk/>
            <pc:sldMk cId="3239484548" sldId="264"/>
            <ac:picMk id="12" creationId="{31D0666D-346F-0E40-82FC-866DE1D47403}"/>
          </ac:picMkLst>
        </pc:picChg>
      </pc:sldChg>
      <pc:sldChg chg="addSp delSp modSp new mod modAnim">
        <pc:chgData name="Lutz, Nathan" userId="34efa388-cc54-4590-832b-6dfc407507ad" providerId="ADAL" clId="{02C66442-23CE-4944-9A00-107F206EA34B}" dt="2021-11-15T23:13:57.488" v="5235" actId="20577"/>
        <pc:sldMkLst>
          <pc:docMk/>
          <pc:sldMk cId="3116007155" sldId="265"/>
        </pc:sldMkLst>
        <pc:spChg chg="mod">
          <ac:chgData name="Lutz, Nathan" userId="34efa388-cc54-4590-832b-6dfc407507ad" providerId="ADAL" clId="{02C66442-23CE-4944-9A00-107F206EA34B}" dt="2021-11-12T17:25:26.594" v="2633" actId="20577"/>
          <ac:spMkLst>
            <pc:docMk/>
            <pc:sldMk cId="3116007155" sldId="265"/>
            <ac:spMk id="2" creationId="{08581C82-BC80-EA48-80E7-F85C05A38CDA}"/>
          </ac:spMkLst>
        </pc:spChg>
        <pc:spChg chg="mod">
          <ac:chgData name="Lutz, Nathan" userId="34efa388-cc54-4590-832b-6dfc407507ad" providerId="ADAL" clId="{02C66442-23CE-4944-9A00-107F206EA34B}" dt="2021-11-15T23:13:57.488" v="5235" actId="20577"/>
          <ac:spMkLst>
            <pc:docMk/>
            <pc:sldMk cId="3116007155" sldId="265"/>
            <ac:spMk id="3" creationId="{CC3F8685-D1EE-C245-882B-8901DB73C917}"/>
          </ac:spMkLst>
        </pc:spChg>
        <pc:picChg chg="add del mod">
          <ac:chgData name="Lutz, Nathan" userId="34efa388-cc54-4590-832b-6dfc407507ad" providerId="ADAL" clId="{02C66442-23CE-4944-9A00-107F206EA34B}" dt="2021-11-12T19:41:27.468" v="3786" actId="21"/>
          <ac:picMkLst>
            <pc:docMk/>
            <pc:sldMk cId="3116007155" sldId="265"/>
            <ac:picMk id="5" creationId="{B2C71D63-10BE-E04B-925D-186A87FB205F}"/>
          </ac:picMkLst>
        </pc:picChg>
      </pc:sldChg>
      <pc:sldChg chg="addSp modSp new mod modAnim">
        <pc:chgData name="Lutz, Nathan" userId="34efa388-cc54-4590-832b-6dfc407507ad" providerId="ADAL" clId="{02C66442-23CE-4944-9A00-107F206EA34B}" dt="2021-11-15T23:07:27.122" v="5199" actId="20577"/>
        <pc:sldMkLst>
          <pc:docMk/>
          <pc:sldMk cId="4290435662" sldId="266"/>
        </pc:sldMkLst>
        <pc:spChg chg="mod">
          <ac:chgData name="Lutz, Nathan" userId="34efa388-cc54-4590-832b-6dfc407507ad" providerId="ADAL" clId="{02C66442-23CE-4944-9A00-107F206EA34B}" dt="2021-11-12T18:56:38.399" v="2809" actId="20577"/>
          <ac:spMkLst>
            <pc:docMk/>
            <pc:sldMk cId="4290435662" sldId="266"/>
            <ac:spMk id="2" creationId="{C6737C86-9F67-E743-9E0D-A54F6C7BA0FB}"/>
          </ac:spMkLst>
        </pc:spChg>
        <pc:spChg chg="mod">
          <ac:chgData name="Lutz, Nathan" userId="34efa388-cc54-4590-832b-6dfc407507ad" providerId="ADAL" clId="{02C66442-23CE-4944-9A00-107F206EA34B}" dt="2021-11-15T23:07:27.122" v="5199" actId="20577"/>
          <ac:spMkLst>
            <pc:docMk/>
            <pc:sldMk cId="4290435662" sldId="266"/>
            <ac:spMk id="3" creationId="{BC95C146-0514-F44C-A13B-BB72F9CAFA50}"/>
          </ac:spMkLst>
        </pc:spChg>
        <pc:picChg chg="add mod">
          <ac:chgData name="Lutz, Nathan" userId="34efa388-cc54-4590-832b-6dfc407507ad" providerId="ADAL" clId="{02C66442-23CE-4944-9A00-107F206EA34B}" dt="2021-11-12T18:58:25.413" v="2944" actId="1076"/>
          <ac:picMkLst>
            <pc:docMk/>
            <pc:sldMk cId="4290435662" sldId="266"/>
            <ac:picMk id="5" creationId="{A3AEF3D4-E7E8-614B-8C9D-E970280731A4}"/>
          </ac:picMkLst>
        </pc:picChg>
        <pc:picChg chg="add mod">
          <ac:chgData name="Lutz, Nathan" userId="34efa388-cc54-4590-832b-6dfc407507ad" providerId="ADAL" clId="{02C66442-23CE-4944-9A00-107F206EA34B}" dt="2021-11-12T18:58:28.079" v="2945" actId="1076"/>
          <ac:picMkLst>
            <pc:docMk/>
            <pc:sldMk cId="4290435662" sldId="266"/>
            <ac:picMk id="7" creationId="{94F15385-BD7D-D74B-8A08-853532A7227C}"/>
          </ac:picMkLst>
        </pc:picChg>
      </pc:sldChg>
      <pc:sldChg chg="addSp delSp modSp new mod delAnim modAnim">
        <pc:chgData name="Lutz, Nathan" userId="34efa388-cc54-4590-832b-6dfc407507ad" providerId="ADAL" clId="{02C66442-23CE-4944-9A00-107F206EA34B}" dt="2021-11-15T23:09:21.119" v="5212" actId="14100"/>
        <pc:sldMkLst>
          <pc:docMk/>
          <pc:sldMk cId="1134541183" sldId="267"/>
        </pc:sldMkLst>
        <pc:spChg chg="mod">
          <ac:chgData name="Lutz, Nathan" userId="34efa388-cc54-4590-832b-6dfc407507ad" providerId="ADAL" clId="{02C66442-23CE-4944-9A00-107F206EA34B}" dt="2021-11-12T19:02:09.565" v="3219" actId="1076"/>
          <ac:spMkLst>
            <pc:docMk/>
            <pc:sldMk cId="1134541183" sldId="267"/>
            <ac:spMk id="2" creationId="{2A4E5472-F500-6B41-8D40-7C5FA5099EC5}"/>
          </ac:spMkLst>
        </pc:spChg>
        <pc:spChg chg="mod">
          <ac:chgData name="Lutz, Nathan" userId="34efa388-cc54-4590-832b-6dfc407507ad" providerId="ADAL" clId="{02C66442-23CE-4944-9A00-107F206EA34B}" dt="2021-11-15T23:09:21.119" v="5212" actId="14100"/>
          <ac:spMkLst>
            <pc:docMk/>
            <pc:sldMk cId="1134541183" sldId="267"/>
            <ac:spMk id="3" creationId="{92A12890-A239-A049-A955-5866221A11D4}"/>
          </ac:spMkLst>
        </pc:spChg>
        <pc:spChg chg="add mod">
          <ac:chgData name="Lutz, Nathan" userId="34efa388-cc54-4590-832b-6dfc407507ad" providerId="ADAL" clId="{02C66442-23CE-4944-9A00-107F206EA34B}" dt="2021-11-12T19:34:04.217" v="3766" actId="14100"/>
          <ac:spMkLst>
            <pc:docMk/>
            <pc:sldMk cId="1134541183" sldId="267"/>
            <ac:spMk id="10" creationId="{DB90DDCE-3787-D148-A281-2BC3973C46F2}"/>
          </ac:spMkLst>
        </pc:spChg>
        <pc:spChg chg="add mod">
          <ac:chgData name="Lutz, Nathan" userId="34efa388-cc54-4590-832b-6dfc407507ad" providerId="ADAL" clId="{02C66442-23CE-4944-9A00-107F206EA34B}" dt="2021-11-12T19:34:04.217" v="3766" actId="14100"/>
          <ac:spMkLst>
            <pc:docMk/>
            <pc:sldMk cId="1134541183" sldId="267"/>
            <ac:spMk id="11" creationId="{CB89B448-1F70-614C-BBB3-D672F64EC6D7}"/>
          </ac:spMkLst>
        </pc:spChg>
        <pc:spChg chg="add mod">
          <ac:chgData name="Lutz, Nathan" userId="34efa388-cc54-4590-832b-6dfc407507ad" providerId="ADAL" clId="{02C66442-23CE-4944-9A00-107F206EA34B}" dt="2021-11-12T19:34:04.217" v="3766" actId="14100"/>
          <ac:spMkLst>
            <pc:docMk/>
            <pc:sldMk cId="1134541183" sldId="267"/>
            <ac:spMk id="12" creationId="{D98243FD-B53F-7440-989B-FED89AE47270}"/>
          </ac:spMkLst>
        </pc:spChg>
        <pc:spChg chg="add mod">
          <ac:chgData name="Lutz, Nathan" userId="34efa388-cc54-4590-832b-6dfc407507ad" providerId="ADAL" clId="{02C66442-23CE-4944-9A00-107F206EA34B}" dt="2021-11-12T19:34:04.217" v="3766" actId="14100"/>
          <ac:spMkLst>
            <pc:docMk/>
            <pc:sldMk cId="1134541183" sldId="267"/>
            <ac:spMk id="13" creationId="{644EC76C-33C2-804C-BECA-F96DB5D195FD}"/>
          </ac:spMkLst>
        </pc:spChg>
        <pc:spChg chg="add mod">
          <ac:chgData name="Lutz, Nathan" userId="34efa388-cc54-4590-832b-6dfc407507ad" providerId="ADAL" clId="{02C66442-23CE-4944-9A00-107F206EA34B}" dt="2021-11-12T19:34:04.217" v="3766" actId="14100"/>
          <ac:spMkLst>
            <pc:docMk/>
            <pc:sldMk cId="1134541183" sldId="267"/>
            <ac:spMk id="14" creationId="{FB73A16D-2AD6-AA42-AE13-B3FB4D61E552}"/>
          </ac:spMkLst>
        </pc:spChg>
        <pc:spChg chg="add mod">
          <ac:chgData name="Lutz, Nathan" userId="34efa388-cc54-4590-832b-6dfc407507ad" providerId="ADAL" clId="{02C66442-23CE-4944-9A00-107F206EA34B}" dt="2021-11-12T19:34:04.217" v="3766" actId="14100"/>
          <ac:spMkLst>
            <pc:docMk/>
            <pc:sldMk cId="1134541183" sldId="267"/>
            <ac:spMk id="15" creationId="{5536FFAA-3752-8A4D-83E6-199E219F9B95}"/>
          </ac:spMkLst>
        </pc:spChg>
        <pc:spChg chg="add mod">
          <ac:chgData name="Lutz, Nathan" userId="34efa388-cc54-4590-832b-6dfc407507ad" providerId="ADAL" clId="{02C66442-23CE-4944-9A00-107F206EA34B}" dt="2021-11-12T19:34:04.217" v="3766" actId="14100"/>
          <ac:spMkLst>
            <pc:docMk/>
            <pc:sldMk cId="1134541183" sldId="267"/>
            <ac:spMk id="16" creationId="{D1C6F77F-F84A-2E43-A4B4-56EBAB2423AC}"/>
          </ac:spMkLst>
        </pc:spChg>
        <pc:spChg chg="add mod">
          <ac:chgData name="Lutz, Nathan" userId="34efa388-cc54-4590-832b-6dfc407507ad" providerId="ADAL" clId="{02C66442-23CE-4944-9A00-107F206EA34B}" dt="2021-11-12T19:34:04.217" v="3766" actId="14100"/>
          <ac:spMkLst>
            <pc:docMk/>
            <pc:sldMk cId="1134541183" sldId="267"/>
            <ac:spMk id="17" creationId="{7C6FDFBD-E823-DD4A-A4FC-0EC420DC18D3}"/>
          </ac:spMkLst>
        </pc:spChg>
        <pc:picChg chg="add del mod">
          <ac:chgData name="Lutz, Nathan" userId="34efa388-cc54-4590-832b-6dfc407507ad" providerId="ADAL" clId="{02C66442-23CE-4944-9A00-107F206EA34B}" dt="2021-11-12T19:02:12.409" v="3220" actId="478"/>
          <ac:picMkLst>
            <pc:docMk/>
            <pc:sldMk cId="1134541183" sldId="267"/>
            <ac:picMk id="5" creationId="{74EAC60E-60C6-1A49-992E-7062E7E02236}"/>
          </ac:picMkLst>
        </pc:picChg>
        <pc:picChg chg="add del mod">
          <ac:chgData name="Lutz, Nathan" userId="34efa388-cc54-4590-832b-6dfc407507ad" providerId="ADAL" clId="{02C66442-23CE-4944-9A00-107F206EA34B}" dt="2021-11-12T19:02:12.409" v="3220" actId="478"/>
          <ac:picMkLst>
            <pc:docMk/>
            <pc:sldMk cId="1134541183" sldId="267"/>
            <ac:picMk id="6" creationId="{F0C57E54-293A-2044-AEC5-ADAE22CB7C2E}"/>
          </ac:picMkLst>
        </pc:picChg>
        <pc:picChg chg="add del mod">
          <ac:chgData name="Lutz, Nathan" userId="34efa388-cc54-4590-832b-6dfc407507ad" providerId="ADAL" clId="{02C66442-23CE-4944-9A00-107F206EA34B}" dt="2021-11-12T19:33:34.092" v="3725" actId="478"/>
          <ac:picMkLst>
            <pc:docMk/>
            <pc:sldMk cId="1134541183" sldId="267"/>
            <ac:picMk id="7" creationId="{9C44ABDB-7D28-6248-BE2C-0A87DCD5E954}"/>
          </ac:picMkLst>
        </pc:picChg>
        <pc:picChg chg="add del mod">
          <ac:chgData name="Lutz, Nathan" userId="34efa388-cc54-4590-832b-6dfc407507ad" providerId="ADAL" clId="{02C66442-23CE-4944-9A00-107F206EA34B}" dt="2021-11-12T19:02:03.900" v="3216" actId="478"/>
          <ac:picMkLst>
            <pc:docMk/>
            <pc:sldMk cId="1134541183" sldId="267"/>
            <ac:picMk id="8" creationId="{8337A3BC-9AB3-564B-BBFF-0324A09DDA44}"/>
          </ac:picMkLst>
        </pc:picChg>
        <pc:picChg chg="add del mod modCrop">
          <ac:chgData name="Lutz, Nathan" userId="34efa388-cc54-4590-832b-6dfc407507ad" providerId="ADAL" clId="{02C66442-23CE-4944-9A00-107F206EA34B}" dt="2021-11-12T19:02:02.984" v="3215" actId="478"/>
          <ac:picMkLst>
            <pc:docMk/>
            <pc:sldMk cId="1134541183" sldId="267"/>
            <ac:picMk id="9" creationId="{02768435-2146-E542-8BB6-1AB23FEEB5FE}"/>
          </ac:picMkLst>
        </pc:picChg>
        <pc:picChg chg="add del mod">
          <ac:chgData name="Lutz, Nathan" userId="34efa388-cc54-4590-832b-6dfc407507ad" providerId="ADAL" clId="{02C66442-23CE-4944-9A00-107F206EA34B}" dt="2021-11-12T19:09:33.193" v="3361" actId="478"/>
          <ac:picMkLst>
            <pc:docMk/>
            <pc:sldMk cId="1134541183" sldId="267"/>
            <ac:picMk id="19" creationId="{85F869C1-F32F-8B4D-B717-9031699EC4F1}"/>
          </ac:picMkLst>
        </pc:picChg>
        <pc:picChg chg="add del mod">
          <ac:chgData name="Lutz, Nathan" userId="34efa388-cc54-4590-832b-6dfc407507ad" providerId="ADAL" clId="{02C66442-23CE-4944-9A00-107F206EA34B}" dt="2021-11-12T19:35:43.798" v="3771" actId="478"/>
          <ac:picMkLst>
            <pc:docMk/>
            <pc:sldMk cId="1134541183" sldId="267"/>
            <ac:picMk id="21" creationId="{98AC17AE-B6DC-464B-841A-E8039EE425CF}"/>
          </ac:picMkLst>
        </pc:picChg>
        <pc:picChg chg="add mod">
          <ac:chgData name="Lutz, Nathan" userId="34efa388-cc54-4590-832b-6dfc407507ad" providerId="ADAL" clId="{02C66442-23CE-4944-9A00-107F206EA34B}" dt="2021-11-12T19:33:29.939" v="3724" actId="167"/>
          <ac:picMkLst>
            <pc:docMk/>
            <pc:sldMk cId="1134541183" sldId="267"/>
            <ac:picMk id="23" creationId="{AFA76428-29A4-1C44-99AD-7B83602C7ED5}"/>
          </ac:picMkLst>
        </pc:picChg>
        <pc:picChg chg="add mod">
          <ac:chgData name="Lutz, Nathan" userId="34efa388-cc54-4590-832b-6dfc407507ad" providerId="ADAL" clId="{02C66442-23CE-4944-9A00-107F206EA34B}" dt="2021-11-12T19:40:15.509" v="3773" actId="1076"/>
          <ac:picMkLst>
            <pc:docMk/>
            <pc:sldMk cId="1134541183" sldId="267"/>
            <ac:picMk id="25" creationId="{007DC075-9B6F-844D-B1BC-FB3CBB02BB8E}"/>
          </ac:picMkLst>
        </pc:picChg>
        <pc:picChg chg="add del mod">
          <ac:chgData name="Lutz, Nathan" userId="34efa388-cc54-4590-832b-6dfc407507ad" providerId="ADAL" clId="{02C66442-23CE-4944-9A00-107F206EA34B}" dt="2021-11-12T19:40:46.019" v="3778" actId="21"/>
          <ac:picMkLst>
            <pc:docMk/>
            <pc:sldMk cId="1134541183" sldId="267"/>
            <ac:picMk id="27" creationId="{CD1FBD26-410C-A945-A553-F6D13809F3F7}"/>
          </ac:picMkLst>
        </pc:picChg>
        <pc:picChg chg="add mod">
          <ac:chgData name="Lutz, Nathan" userId="34efa388-cc54-4590-832b-6dfc407507ad" providerId="ADAL" clId="{02C66442-23CE-4944-9A00-107F206EA34B}" dt="2021-11-12T19:56:23.701" v="3944" actId="1076"/>
          <ac:picMkLst>
            <pc:docMk/>
            <pc:sldMk cId="1134541183" sldId="267"/>
            <ac:picMk id="29" creationId="{6CDF35D3-74FC-6E47-93BA-B1C628C570B4}"/>
          </ac:picMkLst>
        </pc:picChg>
      </pc:sldChg>
      <pc:sldChg chg="addSp modSp new mod modAnim">
        <pc:chgData name="Lutz, Nathan" userId="34efa388-cc54-4590-832b-6dfc407507ad" providerId="ADAL" clId="{02C66442-23CE-4944-9A00-107F206EA34B}" dt="2021-11-12T21:24:55.712" v="4706" actId="6549"/>
        <pc:sldMkLst>
          <pc:docMk/>
          <pc:sldMk cId="2271133670" sldId="268"/>
        </pc:sldMkLst>
        <pc:spChg chg="mod">
          <ac:chgData name="Lutz, Nathan" userId="34efa388-cc54-4590-832b-6dfc407507ad" providerId="ADAL" clId="{02C66442-23CE-4944-9A00-107F206EA34B}" dt="2021-11-12T19:09:09.090" v="3321" actId="20577"/>
          <ac:spMkLst>
            <pc:docMk/>
            <pc:sldMk cId="2271133670" sldId="268"/>
            <ac:spMk id="2" creationId="{96CE1596-664D-5243-A2D7-2836536F07A2}"/>
          </ac:spMkLst>
        </pc:spChg>
        <pc:spChg chg="mod">
          <ac:chgData name="Lutz, Nathan" userId="34efa388-cc54-4590-832b-6dfc407507ad" providerId="ADAL" clId="{02C66442-23CE-4944-9A00-107F206EA34B}" dt="2021-11-12T21:24:55.712" v="4706" actId="6549"/>
          <ac:spMkLst>
            <pc:docMk/>
            <pc:sldMk cId="2271133670" sldId="268"/>
            <ac:spMk id="3" creationId="{7684FD35-8BEB-3440-81A9-39D45FEF2C99}"/>
          </ac:spMkLst>
        </pc:spChg>
        <pc:spChg chg="add mod">
          <ac:chgData name="Lutz, Nathan" userId="34efa388-cc54-4590-832b-6dfc407507ad" providerId="ADAL" clId="{02C66442-23CE-4944-9A00-107F206EA34B}" dt="2021-11-12T19:42:06.622" v="3800"/>
          <ac:spMkLst>
            <pc:docMk/>
            <pc:sldMk cId="2271133670" sldId="268"/>
            <ac:spMk id="5" creationId="{1980E554-982F-0746-A889-25CA5ABACF32}"/>
          </ac:spMkLst>
        </pc:spChg>
        <pc:picChg chg="add mod">
          <ac:chgData name="Lutz, Nathan" userId="34efa388-cc54-4590-832b-6dfc407507ad" providerId="ADAL" clId="{02C66442-23CE-4944-9A00-107F206EA34B}" dt="2021-11-12T19:40:56.229" v="3780" actId="1076"/>
          <ac:picMkLst>
            <pc:docMk/>
            <pc:sldMk cId="2271133670" sldId="268"/>
            <ac:picMk id="4" creationId="{BF94770F-6468-8E42-BDD3-F0176D6F0CF6}"/>
          </ac:picMkLst>
        </pc:picChg>
        <pc:picChg chg="add mod">
          <ac:chgData name="Lutz, Nathan" userId="34efa388-cc54-4590-832b-6dfc407507ad" providerId="ADAL" clId="{02C66442-23CE-4944-9A00-107F206EA34B}" dt="2021-11-12T19:56:55.397" v="3949" actId="1076"/>
          <ac:picMkLst>
            <pc:docMk/>
            <pc:sldMk cId="2271133670" sldId="268"/>
            <ac:picMk id="7" creationId="{29207E16-DD9A-3F4A-9F3F-4293D986BC2E}"/>
          </ac:picMkLst>
        </pc:picChg>
      </pc:sldChg>
      <pc:sldChg chg="addSp delSp modSp add mod modAnim">
        <pc:chgData name="Lutz, Nathan" userId="34efa388-cc54-4590-832b-6dfc407507ad" providerId="ADAL" clId="{02C66442-23CE-4944-9A00-107F206EA34B}" dt="2021-11-12T21:25:04.941" v="4730" actId="6549"/>
        <pc:sldMkLst>
          <pc:docMk/>
          <pc:sldMk cId="192661559" sldId="269"/>
        </pc:sldMkLst>
        <pc:spChg chg="mod">
          <ac:chgData name="Lutz, Nathan" userId="34efa388-cc54-4590-832b-6dfc407507ad" providerId="ADAL" clId="{02C66442-23CE-4944-9A00-107F206EA34B}" dt="2021-11-12T21:25:04.941" v="4730" actId="6549"/>
          <ac:spMkLst>
            <pc:docMk/>
            <pc:sldMk cId="192661559" sldId="269"/>
            <ac:spMk id="3" creationId="{7684FD35-8BEB-3440-81A9-39D45FEF2C99}"/>
          </ac:spMkLst>
        </pc:spChg>
        <pc:spChg chg="add mod">
          <ac:chgData name="Lutz, Nathan" userId="34efa388-cc54-4590-832b-6dfc407507ad" providerId="ADAL" clId="{02C66442-23CE-4944-9A00-107F206EA34B}" dt="2021-11-12T19:42:16.143" v="3803" actId="14100"/>
          <ac:spMkLst>
            <pc:docMk/>
            <pc:sldMk cId="192661559" sldId="269"/>
            <ac:spMk id="6" creationId="{E80E6A94-4CF3-A64B-B289-0B1D6F7092BF}"/>
          </ac:spMkLst>
        </pc:spChg>
        <pc:picChg chg="del">
          <ac:chgData name="Lutz, Nathan" userId="34efa388-cc54-4590-832b-6dfc407507ad" providerId="ADAL" clId="{02C66442-23CE-4944-9A00-107F206EA34B}" dt="2021-11-12T19:41:25.327" v="3785" actId="478"/>
          <ac:picMkLst>
            <pc:docMk/>
            <pc:sldMk cId="192661559" sldId="269"/>
            <ac:picMk id="4" creationId="{BF94770F-6468-8E42-BDD3-F0176D6F0CF6}"/>
          </ac:picMkLst>
        </pc:picChg>
        <pc:picChg chg="add mod">
          <ac:chgData name="Lutz, Nathan" userId="34efa388-cc54-4590-832b-6dfc407507ad" providerId="ADAL" clId="{02C66442-23CE-4944-9A00-107F206EA34B}" dt="2021-11-12T19:41:32.098" v="3788" actId="1076"/>
          <ac:picMkLst>
            <pc:docMk/>
            <pc:sldMk cId="192661559" sldId="269"/>
            <ac:picMk id="5" creationId="{3B6A1D3A-D0C6-644C-B11D-919B9BBA8D6E}"/>
          </ac:picMkLst>
        </pc:picChg>
        <pc:picChg chg="add mod">
          <ac:chgData name="Lutz, Nathan" userId="34efa388-cc54-4590-832b-6dfc407507ad" providerId="ADAL" clId="{02C66442-23CE-4944-9A00-107F206EA34B}" dt="2021-11-12T19:57:23.610" v="3954" actId="1076"/>
          <ac:picMkLst>
            <pc:docMk/>
            <pc:sldMk cId="192661559" sldId="269"/>
            <ac:picMk id="8" creationId="{0528FDFD-EFD8-D84C-833F-B7FDA54FD08E}"/>
          </ac:picMkLst>
        </pc:picChg>
      </pc:sldChg>
      <pc:sldChg chg="addSp delSp modSp new mod modAnim">
        <pc:chgData name="Lutz, Nathan" userId="34efa388-cc54-4590-832b-6dfc407507ad" providerId="ADAL" clId="{02C66442-23CE-4944-9A00-107F206EA34B}" dt="2021-11-12T21:25:13.428" v="4736" actId="20577"/>
        <pc:sldMkLst>
          <pc:docMk/>
          <pc:sldMk cId="4002102251" sldId="270"/>
        </pc:sldMkLst>
        <pc:spChg chg="mod">
          <ac:chgData name="Lutz, Nathan" userId="34efa388-cc54-4590-832b-6dfc407507ad" providerId="ADAL" clId="{02C66442-23CE-4944-9A00-107F206EA34B}" dt="2021-11-12T19:45:53.108" v="3921" actId="20577"/>
          <ac:spMkLst>
            <pc:docMk/>
            <pc:sldMk cId="4002102251" sldId="270"/>
            <ac:spMk id="2" creationId="{0A1C99D2-012A-1443-8BB1-599303CA844D}"/>
          </ac:spMkLst>
        </pc:spChg>
        <pc:spChg chg="mod">
          <ac:chgData name="Lutz, Nathan" userId="34efa388-cc54-4590-832b-6dfc407507ad" providerId="ADAL" clId="{02C66442-23CE-4944-9A00-107F206EA34B}" dt="2021-11-12T21:25:13.428" v="4736" actId="20577"/>
          <ac:spMkLst>
            <pc:docMk/>
            <pc:sldMk cId="4002102251" sldId="270"/>
            <ac:spMk id="3" creationId="{5E7F6888-9011-B544-A008-E07E19A3C089}"/>
          </ac:spMkLst>
        </pc:spChg>
        <pc:spChg chg="add del mod">
          <ac:chgData name="Lutz, Nathan" userId="34efa388-cc54-4590-832b-6dfc407507ad" providerId="ADAL" clId="{02C66442-23CE-4944-9A00-107F206EA34B}" dt="2021-11-12T20:16:27.226" v="4142"/>
          <ac:spMkLst>
            <pc:docMk/>
            <pc:sldMk cId="4002102251" sldId="270"/>
            <ac:spMk id="8" creationId="{7B7E8656-08DE-5B4F-A8C8-CC04D7FC6D1A}"/>
          </ac:spMkLst>
        </pc:spChg>
        <pc:picChg chg="add mod">
          <ac:chgData name="Lutz, Nathan" userId="34efa388-cc54-4590-832b-6dfc407507ad" providerId="ADAL" clId="{02C66442-23CE-4944-9A00-107F206EA34B}" dt="2021-11-12T20:55:36.770" v="4525" actId="1076"/>
          <ac:picMkLst>
            <pc:docMk/>
            <pc:sldMk cId="4002102251" sldId="270"/>
            <ac:picMk id="5" creationId="{5E6039EF-936B-1D4F-92CE-F646ABF03245}"/>
          </ac:picMkLst>
        </pc:picChg>
        <pc:picChg chg="add mod">
          <ac:chgData name="Lutz, Nathan" userId="34efa388-cc54-4590-832b-6dfc407507ad" providerId="ADAL" clId="{02C66442-23CE-4944-9A00-107F206EA34B}" dt="2021-11-12T20:15:38.608" v="4005" actId="1076"/>
          <ac:picMkLst>
            <pc:docMk/>
            <pc:sldMk cId="4002102251" sldId="270"/>
            <ac:picMk id="7" creationId="{907EF3BA-DBCB-4C43-9999-89A3EEF2486A}"/>
          </ac:picMkLst>
        </pc:picChg>
      </pc:sldChg>
      <pc:sldChg chg="addSp delSp modSp new mod delAnim modAnim">
        <pc:chgData name="Lutz, Nathan" userId="34efa388-cc54-4590-832b-6dfc407507ad" providerId="ADAL" clId="{02C66442-23CE-4944-9A00-107F206EA34B}" dt="2021-11-12T21:25:32.804" v="4768" actId="20577"/>
        <pc:sldMkLst>
          <pc:docMk/>
          <pc:sldMk cId="408866235" sldId="271"/>
        </pc:sldMkLst>
        <pc:spChg chg="mod">
          <ac:chgData name="Lutz, Nathan" userId="34efa388-cc54-4590-832b-6dfc407507ad" providerId="ADAL" clId="{02C66442-23CE-4944-9A00-107F206EA34B}" dt="2021-11-12T20:20:45.893" v="4156" actId="20577"/>
          <ac:spMkLst>
            <pc:docMk/>
            <pc:sldMk cId="408866235" sldId="271"/>
            <ac:spMk id="2" creationId="{4243E41C-682D-0B4F-854D-8A56F7D0CF05}"/>
          </ac:spMkLst>
        </pc:spChg>
        <pc:spChg chg="mod">
          <ac:chgData name="Lutz, Nathan" userId="34efa388-cc54-4590-832b-6dfc407507ad" providerId="ADAL" clId="{02C66442-23CE-4944-9A00-107F206EA34B}" dt="2021-11-12T21:25:32.804" v="4768" actId="20577"/>
          <ac:spMkLst>
            <pc:docMk/>
            <pc:sldMk cId="408866235" sldId="271"/>
            <ac:spMk id="3" creationId="{97BCF9FA-44AF-5347-8E51-E084A6F54F90}"/>
          </ac:spMkLst>
        </pc:spChg>
        <pc:spChg chg="add del mod">
          <ac:chgData name="Lutz, Nathan" userId="34efa388-cc54-4590-832b-6dfc407507ad" providerId="ADAL" clId="{02C66442-23CE-4944-9A00-107F206EA34B}" dt="2021-11-12T21:00:00.982" v="4636"/>
          <ac:spMkLst>
            <pc:docMk/>
            <pc:sldMk cId="408866235" sldId="271"/>
            <ac:spMk id="30" creationId="{1C56317F-0A54-F641-840D-35C51248F748}"/>
          </ac:spMkLst>
        </pc:spChg>
        <pc:spChg chg="add mod">
          <ac:chgData name="Lutz, Nathan" userId="34efa388-cc54-4590-832b-6dfc407507ad" providerId="ADAL" clId="{02C66442-23CE-4944-9A00-107F206EA34B}" dt="2021-11-12T20:59:50.763" v="4631" actId="1076"/>
          <ac:spMkLst>
            <pc:docMk/>
            <pc:sldMk cId="408866235" sldId="271"/>
            <ac:spMk id="31" creationId="{D5E93B93-995E-F74A-818A-1DF0A5B1B4D4}"/>
          </ac:spMkLst>
        </pc:spChg>
        <pc:picChg chg="add del mod">
          <ac:chgData name="Lutz, Nathan" userId="34efa388-cc54-4590-832b-6dfc407507ad" providerId="ADAL" clId="{02C66442-23CE-4944-9A00-107F206EA34B}" dt="2021-11-12T20:44:10.128" v="4408" actId="478"/>
          <ac:picMkLst>
            <pc:docMk/>
            <pc:sldMk cId="408866235" sldId="271"/>
            <ac:picMk id="5" creationId="{3EB1BA9D-EAE6-4140-82A3-85B427778E82}"/>
          </ac:picMkLst>
        </pc:picChg>
        <pc:picChg chg="add del mod">
          <ac:chgData name="Lutz, Nathan" userId="34efa388-cc54-4590-832b-6dfc407507ad" providerId="ADAL" clId="{02C66442-23CE-4944-9A00-107F206EA34B}" dt="2021-11-12T20:44:10.921" v="4409" actId="478"/>
          <ac:picMkLst>
            <pc:docMk/>
            <pc:sldMk cId="408866235" sldId="271"/>
            <ac:picMk id="7" creationId="{AA367E1B-A93B-554D-B499-D480F9CF12A2}"/>
          </ac:picMkLst>
        </pc:picChg>
        <pc:picChg chg="add del mod">
          <ac:chgData name="Lutz, Nathan" userId="34efa388-cc54-4590-832b-6dfc407507ad" providerId="ADAL" clId="{02C66442-23CE-4944-9A00-107F206EA34B}" dt="2021-11-12T20:44:12.177" v="4410" actId="478"/>
          <ac:picMkLst>
            <pc:docMk/>
            <pc:sldMk cId="408866235" sldId="271"/>
            <ac:picMk id="9" creationId="{81FCEFAF-A3FD-0D4D-845F-710DD10C1C6C}"/>
          </ac:picMkLst>
        </pc:picChg>
        <pc:picChg chg="add del mod">
          <ac:chgData name="Lutz, Nathan" userId="34efa388-cc54-4590-832b-6dfc407507ad" providerId="ADAL" clId="{02C66442-23CE-4944-9A00-107F206EA34B}" dt="2021-11-12T21:04:11.285" v="4637" actId="478"/>
          <ac:picMkLst>
            <pc:docMk/>
            <pc:sldMk cId="408866235" sldId="271"/>
            <ac:picMk id="11" creationId="{0D3795FB-B667-8E43-9BA7-48C66C104694}"/>
          </ac:picMkLst>
        </pc:picChg>
        <pc:picChg chg="add del mod">
          <ac:chgData name="Lutz, Nathan" userId="34efa388-cc54-4590-832b-6dfc407507ad" providerId="ADAL" clId="{02C66442-23CE-4944-9A00-107F206EA34B}" dt="2021-11-12T21:04:11.285" v="4637" actId="478"/>
          <ac:picMkLst>
            <pc:docMk/>
            <pc:sldMk cId="408866235" sldId="271"/>
            <ac:picMk id="13" creationId="{31560FF0-8825-F34F-87D9-589B72B356C6}"/>
          </ac:picMkLst>
        </pc:picChg>
        <pc:picChg chg="add del mod">
          <ac:chgData name="Lutz, Nathan" userId="34efa388-cc54-4590-832b-6dfc407507ad" providerId="ADAL" clId="{02C66442-23CE-4944-9A00-107F206EA34B}" dt="2021-11-12T21:04:11.285" v="4637" actId="478"/>
          <ac:picMkLst>
            <pc:docMk/>
            <pc:sldMk cId="408866235" sldId="271"/>
            <ac:picMk id="15" creationId="{8CB2B069-313F-F347-9BC9-3C95EE40854C}"/>
          </ac:picMkLst>
        </pc:picChg>
        <pc:picChg chg="add mod">
          <ac:chgData name="Lutz, Nathan" userId="34efa388-cc54-4590-832b-6dfc407507ad" providerId="ADAL" clId="{02C66442-23CE-4944-9A00-107F206EA34B}" dt="2021-11-12T20:56:43.276" v="4569" actId="1076"/>
          <ac:picMkLst>
            <pc:docMk/>
            <pc:sldMk cId="408866235" sldId="271"/>
            <ac:picMk id="17" creationId="{92BA199E-D973-E54E-99FF-258D44D078D3}"/>
          </ac:picMkLst>
        </pc:picChg>
        <pc:picChg chg="add mod">
          <ac:chgData name="Lutz, Nathan" userId="34efa388-cc54-4590-832b-6dfc407507ad" providerId="ADAL" clId="{02C66442-23CE-4944-9A00-107F206EA34B}" dt="2021-11-12T20:58:33.646" v="4592" actId="1076"/>
          <ac:picMkLst>
            <pc:docMk/>
            <pc:sldMk cId="408866235" sldId="271"/>
            <ac:picMk id="19" creationId="{D7E9DB05-DD0D-5B40-B6E2-00C13E59613B}"/>
          </ac:picMkLst>
        </pc:picChg>
        <pc:picChg chg="add mod">
          <ac:chgData name="Lutz, Nathan" userId="34efa388-cc54-4590-832b-6dfc407507ad" providerId="ADAL" clId="{02C66442-23CE-4944-9A00-107F206EA34B}" dt="2021-11-12T20:58:36.566" v="4593" actId="1076"/>
          <ac:picMkLst>
            <pc:docMk/>
            <pc:sldMk cId="408866235" sldId="271"/>
            <ac:picMk id="21" creationId="{6C758A75-7F71-2842-9108-81ACEEB6172C}"/>
          </ac:picMkLst>
        </pc:picChg>
        <pc:picChg chg="add mod">
          <ac:chgData name="Lutz, Nathan" userId="34efa388-cc54-4590-832b-6dfc407507ad" providerId="ADAL" clId="{02C66442-23CE-4944-9A00-107F206EA34B}" dt="2021-11-12T20:58:38.061" v="4594" actId="1076"/>
          <ac:picMkLst>
            <pc:docMk/>
            <pc:sldMk cId="408866235" sldId="271"/>
            <ac:picMk id="23" creationId="{69B81BEB-2D1B-9E44-981F-6AEA505330AD}"/>
          </ac:picMkLst>
        </pc:picChg>
        <pc:picChg chg="add mod">
          <ac:chgData name="Lutz, Nathan" userId="34efa388-cc54-4590-832b-6dfc407507ad" providerId="ADAL" clId="{02C66442-23CE-4944-9A00-107F206EA34B}" dt="2021-11-12T20:58:26.340" v="4590" actId="1076"/>
          <ac:picMkLst>
            <pc:docMk/>
            <pc:sldMk cId="408866235" sldId="271"/>
            <ac:picMk id="25" creationId="{515F16DC-022C-C64B-9424-37987D888B91}"/>
          </ac:picMkLst>
        </pc:picChg>
        <pc:picChg chg="add mod">
          <ac:chgData name="Lutz, Nathan" userId="34efa388-cc54-4590-832b-6dfc407507ad" providerId="ADAL" clId="{02C66442-23CE-4944-9A00-107F206EA34B}" dt="2021-11-12T20:59:01.263" v="4601" actId="1076"/>
          <ac:picMkLst>
            <pc:docMk/>
            <pc:sldMk cId="408866235" sldId="271"/>
            <ac:picMk id="27" creationId="{3ED842F3-F7A1-A34A-AB8C-BCECFE1E7CDC}"/>
          </ac:picMkLst>
        </pc:picChg>
        <pc:picChg chg="add mod">
          <ac:chgData name="Lutz, Nathan" userId="34efa388-cc54-4590-832b-6dfc407507ad" providerId="ADAL" clId="{02C66442-23CE-4944-9A00-107F206EA34B}" dt="2021-11-12T20:59:27.346" v="4606" actId="1076"/>
          <ac:picMkLst>
            <pc:docMk/>
            <pc:sldMk cId="408866235" sldId="271"/>
            <ac:picMk id="29" creationId="{9004CD4A-89E0-0645-A42E-BEFB0C16D072}"/>
          </ac:picMkLst>
        </pc:picChg>
        <pc:picChg chg="add mod">
          <ac:chgData name="Lutz, Nathan" userId="34efa388-cc54-4590-832b-6dfc407507ad" providerId="ADAL" clId="{02C66442-23CE-4944-9A00-107F206EA34B}" dt="2021-11-12T21:04:31.069" v="4640" actId="1076"/>
          <ac:picMkLst>
            <pc:docMk/>
            <pc:sldMk cId="408866235" sldId="271"/>
            <ac:picMk id="33" creationId="{DB0FCE32-EF02-B64B-BF38-AEB536C8CB3A}"/>
          </ac:picMkLst>
        </pc:picChg>
        <pc:picChg chg="add mod">
          <ac:chgData name="Lutz, Nathan" userId="34efa388-cc54-4590-832b-6dfc407507ad" providerId="ADAL" clId="{02C66442-23CE-4944-9A00-107F206EA34B}" dt="2021-11-12T21:04:53.090" v="4645" actId="1076"/>
          <ac:picMkLst>
            <pc:docMk/>
            <pc:sldMk cId="408866235" sldId="271"/>
            <ac:picMk id="35" creationId="{C40A70C1-E50B-E146-98D2-B65DC1E594DF}"/>
          </ac:picMkLst>
        </pc:picChg>
        <pc:picChg chg="add mod">
          <ac:chgData name="Lutz, Nathan" userId="34efa388-cc54-4590-832b-6dfc407507ad" providerId="ADAL" clId="{02C66442-23CE-4944-9A00-107F206EA34B}" dt="2021-11-12T21:05:18.447" v="4652" actId="1076"/>
          <ac:picMkLst>
            <pc:docMk/>
            <pc:sldMk cId="408866235" sldId="271"/>
            <ac:picMk id="37" creationId="{5AD1C3E7-DCAD-D547-B723-72A384347EF8}"/>
          </ac:picMkLst>
        </pc:picChg>
      </pc:sldChg>
      <pc:sldChg chg="addSp modSp new mod">
        <pc:chgData name="Lutz, Nathan" userId="34efa388-cc54-4590-832b-6dfc407507ad" providerId="ADAL" clId="{02C66442-23CE-4944-9A00-107F206EA34B}" dt="2021-11-12T21:43:42.070" v="4927" actId="1076"/>
        <pc:sldMkLst>
          <pc:docMk/>
          <pc:sldMk cId="3465906412" sldId="272"/>
        </pc:sldMkLst>
        <pc:spChg chg="mod">
          <ac:chgData name="Lutz, Nathan" userId="34efa388-cc54-4590-832b-6dfc407507ad" providerId="ADAL" clId="{02C66442-23CE-4944-9A00-107F206EA34B}" dt="2021-11-12T21:28:01.332" v="4781" actId="20577"/>
          <ac:spMkLst>
            <pc:docMk/>
            <pc:sldMk cId="3465906412" sldId="272"/>
            <ac:spMk id="2" creationId="{A0EB0ED4-4277-C644-9F57-ED42991B3D7E}"/>
          </ac:spMkLst>
        </pc:spChg>
        <pc:spChg chg="mod">
          <ac:chgData name="Lutz, Nathan" userId="34efa388-cc54-4590-832b-6dfc407507ad" providerId="ADAL" clId="{02C66442-23CE-4944-9A00-107F206EA34B}" dt="2021-11-12T21:42:41.332" v="4894" actId="20577"/>
          <ac:spMkLst>
            <pc:docMk/>
            <pc:sldMk cId="3465906412" sldId="272"/>
            <ac:spMk id="3" creationId="{C90F49B2-0FFC-E54D-B6B2-E10E2A55935F}"/>
          </ac:spMkLst>
        </pc:spChg>
        <pc:picChg chg="add mod">
          <ac:chgData name="Lutz, Nathan" userId="34efa388-cc54-4590-832b-6dfc407507ad" providerId="ADAL" clId="{02C66442-23CE-4944-9A00-107F206EA34B}" dt="2021-11-12T21:43:42.070" v="4927" actId="1076"/>
          <ac:picMkLst>
            <pc:docMk/>
            <pc:sldMk cId="3465906412" sldId="272"/>
            <ac:picMk id="5" creationId="{E458C134-6DA8-9546-9A41-1A3C5EE5449E}"/>
          </ac:picMkLst>
        </pc:picChg>
      </pc:sldChg>
      <pc:sldChg chg="modSp new mod">
        <pc:chgData name="Lutz, Nathan" userId="34efa388-cc54-4590-832b-6dfc407507ad" providerId="ADAL" clId="{02C66442-23CE-4944-9A00-107F206EA34B}" dt="2021-11-15T22:43:52.419" v="5179" actId="27636"/>
        <pc:sldMkLst>
          <pc:docMk/>
          <pc:sldMk cId="2550871064" sldId="273"/>
        </pc:sldMkLst>
        <pc:spChg chg="mod">
          <ac:chgData name="Lutz, Nathan" userId="34efa388-cc54-4590-832b-6dfc407507ad" providerId="ADAL" clId="{02C66442-23CE-4944-9A00-107F206EA34B}" dt="2021-11-15T22:41:05.267" v="4939" actId="20577"/>
          <ac:spMkLst>
            <pc:docMk/>
            <pc:sldMk cId="2550871064" sldId="273"/>
            <ac:spMk id="2" creationId="{0A9ED718-0F76-144F-8658-2595D6EDF3B5}"/>
          </ac:spMkLst>
        </pc:spChg>
        <pc:spChg chg="mod">
          <ac:chgData name="Lutz, Nathan" userId="34efa388-cc54-4590-832b-6dfc407507ad" providerId="ADAL" clId="{02C66442-23CE-4944-9A00-107F206EA34B}" dt="2021-11-15T22:43:52.419" v="5179" actId="27636"/>
          <ac:spMkLst>
            <pc:docMk/>
            <pc:sldMk cId="2550871064" sldId="273"/>
            <ac:spMk id="3" creationId="{56D85BAB-33CE-5047-B262-97C02CEF11F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E0824-EECC-3D4F-B20F-85EEC4AB0451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B56B31-BEA7-404C-8FD6-1E706A600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84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functions are important because we can add them together without getting second degree polynomials in the original coordinates of X.</a:t>
            </a:r>
          </a:p>
          <a:p>
            <a:endParaRPr lang="en-US" dirty="0"/>
          </a:p>
          <a:p>
            <a:r>
              <a:rPr lang="en-US" dirty="0"/>
              <a:t>These allow us to model complex nonlinear functions and interactions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B56B31-BEA7-404C-8FD6-1E706A6007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07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5CFC-5412-1240-9D5D-1061C3989C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20528-EADF-7846-A931-6D48994E6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EB895-E422-DE40-9814-5C992529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1E52-A370-D54E-91EC-369422BAA300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F8EDF-01E5-7E46-A92F-5CB783255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64637-E2D8-D14B-A324-D4448C93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BA8FD-9095-6A4F-AD67-B4D25B925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0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B65F5-5A20-C34F-AA17-1318AA615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CC90D5-63A0-1944-B053-5CEBF34B56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6C1CB-A3AA-0F4C-8D41-59A6543FC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1E52-A370-D54E-91EC-369422BAA300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34393-2AD0-FD46-95E1-23A3F63B7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75170-3796-F94F-A006-6346AB6D1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BA8FD-9095-6A4F-AD67-B4D25B925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48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299E28-023F-F243-88A4-D5D1319F7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BFCDAD-74AF-0143-99AF-C83C534A3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FA04B-1B8A-AD4E-8394-0C2F4E0A3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1E52-A370-D54E-91EC-369422BAA300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B6229-711E-EA4D-B7B1-95BB327FB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1C025-574A-2A4F-A718-CA59DF5A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BA8FD-9095-6A4F-AD67-B4D25B925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57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3F4A0-C6E4-CB45-9745-55F8A735D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61F4A-834A-CC4C-8956-E6918ECD2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B047D-586E-3C41-930A-EA40B6D15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1E52-A370-D54E-91EC-369422BAA300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37121-3A7F-E447-90B2-6CFBACD84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16670-4128-9040-B563-2FE36BD93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BA8FD-9095-6A4F-AD67-B4D25B925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96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6E6AE-48C2-034F-B11F-9706164E1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7574A-9CFC-F14B-8402-95FFA5AA0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FCE58-0715-8E4C-A8F0-1E160E907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1E52-A370-D54E-91EC-369422BAA300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F5266-22BE-0F40-A151-E16094A9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6F3C4-BC2A-654A-8661-5C71F728F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BA8FD-9095-6A4F-AD67-B4D25B925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21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B2F48-958B-764B-9792-C10FE4F2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66DD5-8995-6044-9CA5-4E5C17D959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B5D94-F45C-C34D-8D20-B205EC777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49B61-ACE1-A34F-87E1-CD15F42FC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1E52-A370-D54E-91EC-369422BAA300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BF8AC-90AB-174F-99B8-DA4D67587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A25100-C157-314E-B9CA-28AC4104B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BA8FD-9095-6A4F-AD67-B4D25B925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78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22079-C7A0-814C-8FFE-3ED107357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19C8D-B81E-B847-8102-C750B5367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3B817-D314-C949-B9CE-D2E90027A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840B84-B677-A54E-B209-020917840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112EC0-55DD-E645-B184-14E606BF9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E149FC-93DC-7445-BF36-9540EE2BE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1E52-A370-D54E-91EC-369422BAA300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A4913E-D5F4-614C-892F-164B0E608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0C98B5-CBFA-5345-9619-F9C80904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BA8FD-9095-6A4F-AD67-B4D25B925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6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8687-891B-C248-9CE4-AB39F2AE7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FAE351-C442-D44F-B105-ED091328E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1E52-A370-D54E-91EC-369422BAA300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B2B03-814A-184A-A9E1-16B713C00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20809-501F-D446-9FDF-1CAAE006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BA8FD-9095-6A4F-AD67-B4D25B925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99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0618C3-FAB6-AC4B-AEB8-3E70D62AB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1E52-A370-D54E-91EC-369422BAA300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5911A-5CD5-5944-B3C4-E7BB1B89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E27DC-8288-EB4D-97BE-5884465BD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BA8FD-9095-6A4F-AD67-B4D25B925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31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E0DC-5899-3645-91C6-8CADC4AFE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05EA2-C9F2-C146-B4F9-3DB9D4E49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D170C-C767-F04B-8612-AC212C1CA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61C2D-873F-7F4B-90A1-767311A60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1E52-A370-D54E-91EC-369422BAA300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4F857-0555-2949-8D53-9D1C4B3DC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698CA5-EFAC-4B4F-A198-862BE52E0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BA8FD-9095-6A4F-AD67-B4D25B925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26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ECE6F-F2B4-CA4C-BDFE-8CE3B5C5D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E2FCDE-5BFF-F84B-A451-3D173F718F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0380B-5F42-7141-BF3E-618DD753E1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6E597-A5A4-7240-9969-35D17E68E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81E52-A370-D54E-91EC-369422BAA300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284F9-5AAB-FF41-99D1-D481C559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1F7A9-7EB6-9840-8D61-474D32E3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BA8FD-9095-6A4F-AD67-B4D25B925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36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1000"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14D1F-071A-9B46-BAAC-68D315103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E7E32-5AC6-734C-82DE-849B54B8D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E7EC3-47BC-084A-B74B-D49F22A6F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81E52-A370-D54E-91EC-369422BAA300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3E114-2893-B449-9F15-485BC17C04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381CD-D188-524C-880C-DE43F13FD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BA8FD-9095-6A4F-AD67-B4D25B925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8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Relationship Id="rId9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748D0-CD68-F14C-A055-0CC613CB1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000000">
              <a:alpha val="50196"/>
            </a:srgb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Neural Networks: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Unpacking the Black Box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2BE902-45EA-F24B-9DDF-360081B98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rgbClr val="000000">
              <a:alpha val="50196"/>
            </a:srgb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Nathan Lutz</a:t>
            </a:r>
          </a:p>
          <a:p>
            <a:r>
              <a:rPr lang="en-US" dirty="0">
                <a:solidFill>
                  <a:schemeClr val="bg1"/>
                </a:solidFill>
              </a:rPr>
              <a:t>STAT 488</a:t>
            </a:r>
          </a:p>
          <a:p>
            <a:r>
              <a:rPr lang="en-US" dirty="0">
                <a:solidFill>
                  <a:schemeClr val="bg1"/>
                </a:solidFill>
              </a:rPr>
              <a:t>11/17/21</a:t>
            </a:r>
          </a:p>
        </p:txBody>
      </p:sp>
    </p:spTree>
    <p:extLst>
      <p:ext uri="{BB962C8B-B14F-4D97-AF65-F5344CB8AC3E}">
        <p14:creationId xmlns:p14="http://schemas.microsoft.com/office/powerpoint/2010/main" val="1141675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37C86-9F67-E743-9E0D-A54F6C7B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vote or not to vote?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5C146-0514-F44C-A13B-BB72F9CAF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Three different models</a:t>
            </a:r>
          </a:p>
          <a:p>
            <a:pPr lvl="1"/>
            <a:r>
              <a:rPr lang="en-US" dirty="0"/>
              <a:t>Only difference is number of neurons in the hidden layer</a:t>
            </a:r>
          </a:p>
          <a:p>
            <a:pPr lvl="1"/>
            <a:endParaRPr lang="en-US" dirty="0"/>
          </a:p>
          <a:p>
            <a:r>
              <a:rPr lang="en-US" dirty="0"/>
              <a:t>Creating a training dataset and a testing dataset</a:t>
            </a:r>
          </a:p>
          <a:p>
            <a:pPr lvl="1"/>
            <a:r>
              <a:rPr lang="en-US" dirty="0"/>
              <a:t>2:1 training to testing ratio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3AEF3D4-E7E8-614B-8C9D-E97028073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3759"/>
            <a:ext cx="3153878" cy="83055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4F15385-BD7D-D74B-8A08-853532A72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87389"/>
            <a:ext cx="6096000" cy="256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3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AFA76428-29A4-1C44-99AD-7B83602C7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1823661"/>
            <a:ext cx="6527800" cy="2667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4E5472-F500-6B41-8D40-7C5FA509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vote or not to vote?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2890-A239-A049-A955-5866221A1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879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First model has a single  neuron and a single hidden layer</a:t>
            </a:r>
          </a:p>
          <a:p>
            <a:r>
              <a:rPr lang="en-US" dirty="0" err="1"/>
              <a:t>neuralnet</a:t>
            </a:r>
            <a:r>
              <a:rPr lang="en-US" dirty="0"/>
              <a:t>() command</a:t>
            </a:r>
          </a:p>
          <a:p>
            <a:pPr lvl="1"/>
            <a:r>
              <a:rPr lang="en-US" dirty="0"/>
              <a:t>Formula/data</a:t>
            </a:r>
          </a:p>
          <a:p>
            <a:pPr lvl="1"/>
            <a:r>
              <a:rPr lang="en-US" dirty="0"/>
              <a:t># of layers and neurons</a:t>
            </a:r>
          </a:p>
          <a:p>
            <a:pPr lvl="1"/>
            <a:r>
              <a:rPr lang="en-US" dirty="0"/>
              <a:t>Threshold (default = .01)</a:t>
            </a:r>
          </a:p>
          <a:p>
            <a:pPr lvl="1"/>
            <a:r>
              <a:rPr lang="en-US" dirty="0" err="1"/>
              <a:t>Startweights</a:t>
            </a:r>
            <a:endParaRPr lang="en-US" dirty="0"/>
          </a:p>
          <a:p>
            <a:pPr lvl="1"/>
            <a:r>
              <a:rPr lang="en-US" dirty="0"/>
              <a:t>Activation function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Runtime commands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Plot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90DDCE-3787-D148-A281-2BC3973C46F2}"/>
              </a:ext>
            </a:extLst>
          </p:cNvPr>
          <p:cNvSpPr/>
          <p:nvPr/>
        </p:nvSpPr>
        <p:spPr>
          <a:xfrm>
            <a:off x="5674095" y="2290813"/>
            <a:ext cx="6400800" cy="4317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89B448-1F70-614C-BBB3-D672F64EC6D7}"/>
              </a:ext>
            </a:extLst>
          </p:cNvPr>
          <p:cNvSpPr/>
          <p:nvPr/>
        </p:nvSpPr>
        <p:spPr>
          <a:xfrm>
            <a:off x="5674095" y="2722528"/>
            <a:ext cx="6400800" cy="269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8243FD-B53F-7440-989B-FED89AE47270}"/>
              </a:ext>
            </a:extLst>
          </p:cNvPr>
          <p:cNvSpPr/>
          <p:nvPr/>
        </p:nvSpPr>
        <p:spPr>
          <a:xfrm>
            <a:off x="5674095" y="2918209"/>
            <a:ext cx="6400800" cy="269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4EC76C-33C2-804C-BECA-F96DB5D195FD}"/>
              </a:ext>
            </a:extLst>
          </p:cNvPr>
          <p:cNvSpPr/>
          <p:nvPr/>
        </p:nvSpPr>
        <p:spPr>
          <a:xfrm>
            <a:off x="5674095" y="3141527"/>
            <a:ext cx="6400800" cy="269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73A16D-2AD6-AA42-AE13-B3FB4D61E552}"/>
              </a:ext>
            </a:extLst>
          </p:cNvPr>
          <p:cNvSpPr/>
          <p:nvPr/>
        </p:nvSpPr>
        <p:spPr>
          <a:xfrm>
            <a:off x="5674095" y="3374982"/>
            <a:ext cx="6400800" cy="269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36FFAA-3752-8A4D-83E6-199E219F9B95}"/>
              </a:ext>
            </a:extLst>
          </p:cNvPr>
          <p:cNvSpPr/>
          <p:nvPr/>
        </p:nvSpPr>
        <p:spPr>
          <a:xfrm>
            <a:off x="5674095" y="3593758"/>
            <a:ext cx="6400800" cy="6781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C6F77F-F84A-2E43-A4B4-56EBAB2423AC}"/>
              </a:ext>
            </a:extLst>
          </p:cNvPr>
          <p:cNvSpPr/>
          <p:nvPr/>
        </p:nvSpPr>
        <p:spPr>
          <a:xfrm>
            <a:off x="5674095" y="4271885"/>
            <a:ext cx="6400800" cy="218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6FDFBD-E823-DD4A-A4FC-0EC420DC18D3}"/>
              </a:ext>
            </a:extLst>
          </p:cNvPr>
          <p:cNvSpPr/>
          <p:nvPr/>
        </p:nvSpPr>
        <p:spPr>
          <a:xfrm>
            <a:off x="5674095" y="2077559"/>
            <a:ext cx="6400800" cy="2187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07DC075-9B6F-844D-B1BC-FB3CBB02B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4836358"/>
            <a:ext cx="3251200" cy="482600"/>
          </a:xfrm>
          <a:prstGeom prst="rect">
            <a:avLst/>
          </a:prstGeom>
        </p:spPr>
      </p:pic>
      <p:pic>
        <p:nvPicPr>
          <p:cNvPr id="29" name="Picture 28" descr="Diagram&#10;&#10;Description automatically generated">
            <a:extLst>
              <a:ext uri="{FF2B5EF4-FFF2-40B4-BE49-F238E27FC236}">
                <a16:creationId xmlns:a16="http://schemas.microsoft.com/office/drawing/2014/main" id="{6CDF35D3-74FC-6E47-93BA-B1C628C57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497" y="886259"/>
            <a:ext cx="52705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4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E1596-664D-5243-A2D7-2836536F0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vote or not to vote?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4FD35-8BEB-3440-81A9-39D45FEF2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Second model has two neurons in the hidden layer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F94770F-6468-8E42-BDD3-F0176D6F0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1825625"/>
            <a:ext cx="6527800" cy="2654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80E554-982F-0746-A889-25CA5ABACF32}"/>
              </a:ext>
            </a:extLst>
          </p:cNvPr>
          <p:cNvSpPr/>
          <p:nvPr/>
        </p:nvSpPr>
        <p:spPr>
          <a:xfrm>
            <a:off x="5674095" y="2722528"/>
            <a:ext cx="6400800" cy="269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9207E16-DD9A-3F4A-9F3F-4293D986B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888564"/>
            <a:ext cx="66294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3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E1596-664D-5243-A2D7-2836536F0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vote or not to vote?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4FD35-8BEB-3440-81A9-39D45FEF2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Third model has three neurons in the hidden layer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B6A1D3A-D0C6-644C-B11D-919B9BBA8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0" y="1825625"/>
            <a:ext cx="6604000" cy="2641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0E6A94-4CF3-A64B-B289-0B1D6F7092BF}"/>
              </a:ext>
            </a:extLst>
          </p:cNvPr>
          <p:cNvSpPr/>
          <p:nvPr/>
        </p:nvSpPr>
        <p:spPr>
          <a:xfrm>
            <a:off x="5588000" y="2723949"/>
            <a:ext cx="6604000" cy="231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528FDFD-EFD8-D84C-833F-B7FDA54FD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4805413"/>
            <a:ext cx="655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99D2-012A-1443-8BB1-599303CA8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prediction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F6888-9011-B544-A008-E07E19A3C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Going back to the test dataset with the single neuron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a model predicting 0% of people as voters is 73.1% accurate</a:t>
            </a:r>
          </a:p>
          <a:p>
            <a:r>
              <a:rPr lang="en-US" dirty="0"/>
              <a:t>Our model only predicts that 4.9% will vote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E6039EF-936B-1D4F-92CE-F646ABF03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20" y="2606646"/>
            <a:ext cx="7867920" cy="2776139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907EF3BA-DBCB-4C43-9999-89A3EEF24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559" y="4150982"/>
            <a:ext cx="4416316" cy="186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0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3E41C-682D-0B4F-854D-8A56F7D0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F9FA-44AF-5347-8E51-E084A6F54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65396" cy="4351338"/>
          </a:xfrm>
        </p:spPr>
        <p:txBody>
          <a:bodyPr/>
          <a:lstStyle/>
          <a:p>
            <a:r>
              <a:rPr lang="en-US" dirty="0"/>
              <a:t>Removed “crit”</a:t>
            </a:r>
          </a:p>
          <a:p>
            <a:pPr lvl="1"/>
            <a:r>
              <a:rPr lang="en-US" dirty="0"/>
              <a:t>Single neuron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neuron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Three neuron</a:t>
            </a:r>
          </a:p>
        </p:txBody>
      </p:sp>
      <p:pic>
        <p:nvPicPr>
          <p:cNvPr id="17" name="Picture 1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2BA199E-D973-E54E-99FF-258D44D07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8" y="5230900"/>
            <a:ext cx="2461119" cy="15500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E9DB05-DD0D-5B40-B6E2-00C13E59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926" y="1458809"/>
            <a:ext cx="2743200" cy="414279"/>
          </a:xfrm>
          <a:prstGeom prst="rect">
            <a:avLst/>
          </a:prstGeom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6C758A75-7F71-2842-9108-81ACEEB61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926" y="1873088"/>
            <a:ext cx="2743200" cy="2917585"/>
          </a:xfrm>
          <a:prstGeom prst="rect">
            <a:avLst/>
          </a:prstGeom>
        </p:spPr>
      </p:pic>
      <p:pic>
        <p:nvPicPr>
          <p:cNvPr id="23" name="Picture 22" descr="Text&#10;&#10;Description automatically generated with medium confidence">
            <a:extLst>
              <a:ext uri="{FF2B5EF4-FFF2-40B4-BE49-F238E27FC236}">
                <a16:creationId xmlns:a16="http://schemas.microsoft.com/office/drawing/2014/main" id="{69B81BEB-2D1B-9E44-981F-6AEA50533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926" y="4790673"/>
            <a:ext cx="2743200" cy="11270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5F16DC-022C-C64B-9424-37987D888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1476932"/>
            <a:ext cx="2743200" cy="430750"/>
          </a:xfrm>
          <a:prstGeom prst="rect">
            <a:avLst/>
          </a:prstGeom>
        </p:spPr>
      </p:pic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3ED842F3-F7A1-A34A-AB8C-BCECFE1E7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3986" y="1907682"/>
            <a:ext cx="2743200" cy="3005418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9004CD4A-89E0-0645-A42E-BEFB0C16D0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3986" y="4836462"/>
            <a:ext cx="2743200" cy="114125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5E93B93-995E-F74A-818A-1DF0A5B1B4D4}"/>
              </a:ext>
            </a:extLst>
          </p:cNvPr>
          <p:cNvSpPr txBox="1"/>
          <p:nvPr/>
        </p:nvSpPr>
        <p:spPr>
          <a:xfrm>
            <a:off x="479861" y="4861568"/>
            <a:ext cx="158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give up!!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B0FCE32-EF02-B64B-BF38-AEB536C8CB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9456" y="1458809"/>
            <a:ext cx="2743200" cy="410925"/>
          </a:xfrm>
          <a:prstGeom prst="rect">
            <a:avLst/>
          </a:prstGeom>
        </p:spPr>
      </p:pic>
      <p:pic>
        <p:nvPicPr>
          <p:cNvPr id="35" name="Picture 34" descr="Chart, radar chart&#10;&#10;Description automatically generated">
            <a:extLst>
              <a:ext uri="{FF2B5EF4-FFF2-40B4-BE49-F238E27FC236}">
                <a16:creationId xmlns:a16="http://schemas.microsoft.com/office/drawing/2014/main" id="{C40A70C1-E50B-E146-98D2-B65DC1E594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1863" y="1842192"/>
            <a:ext cx="2743200" cy="3012683"/>
          </a:xfrm>
          <a:prstGeom prst="rect">
            <a:avLst/>
          </a:prstGeom>
        </p:spPr>
      </p:pic>
      <p:pic>
        <p:nvPicPr>
          <p:cNvPr id="37" name="Picture 36" descr="Text&#10;&#10;Description automatically generated with medium confidence">
            <a:extLst>
              <a:ext uri="{FF2B5EF4-FFF2-40B4-BE49-F238E27FC236}">
                <a16:creationId xmlns:a16="http://schemas.microsoft.com/office/drawing/2014/main" id="{5AD1C3E7-DCAD-D547-B723-72A384347E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9456" y="4861568"/>
            <a:ext cx="2743200" cy="112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0ED4-4277-C644-9F57-ED42991B3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F49B2-0FFC-E54D-B6B2-E10E2A559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hidden = c(3, 3) will create a model with 3 neurons and 3 layers</a:t>
            </a:r>
          </a:p>
          <a:p>
            <a:endParaRPr lang="en-US" dirty="0"/>
          </a:p>
          <a:p>
            <a:r>
              <a:rPr lang="en-US" dirty="0"/>
              <a:t>Couldn’t get my model to converge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458C134-6DA8-9546-9A41-1A3C5EE5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92044"/>
            <a:ext cx="6096000" cy="24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06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81C82-BC80-EA48-80E7-F85C05A3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Advanced Neural Networks/Future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F8685-D1EE-C245-882B-8901DB73C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Feedback/Recurrent Neural Networks</a:t>
            </a:r>
          </a:p>
          <a:p>
            <a:pPr lvl="1"/>
            <a:r>
              <a:rPr lang="en-US" dirty="0"/>
              <a:t>Time series applications</a:t>
            </a:r>
          </a:p>
          <a:p>
            <a:pPr lvl="1"/>
            <a:endParaRPr lang="en-US" dirty="0"/>
          </a:p>
          <a:p>
            <a:r>
              <a:rPr lang="en-US" dirty="0"/>
              <a:t>Convolutional Neural Networks</a:t>
            </a:r>
          </a:p>
          <a:p>
            <a:pPr lvl="1"/>
            <a:r>
              <a:rPr lang="en-US" dirty="0"/>
              <a:t>Image recognition applications</a:t>
            </a:r>
          </a:p>
          <a:p>
            <a:pPr lvl="1"/>
            <a:endParaRPr lang="en-US" dirty="0"/>
          </a:p>
          <a:p>
            <a:r>
              <a:rPr lang="en-US" dirty="0"/>
              <a:t>Python/</a:t>
            </a:r>
            <a:r>
              <a:rPr lang="en-US" dirty="0" err="1"/>
              <a:t>Tensorflow</a:t>
            </a:r>
            <a:endParaRPr lang="en-US" dirty="0"/>
          </a:p>
          <a:p>
            <a:endParaRPr lang="en-US" dirty="0"/>
          </a:p>
          <a:p>
            <a:r>
              <a:rPr lang="en-US" dirty="0"/>
              <a:t>Buying a </a:t>
            </a:r>
            <a:r>
              <a:rPr lang="en-US"/>
              <a:t>new 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00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5F9F6-79BE-E64F-BB66-968D25F7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3A369-351D-CF48-ACD0-C95177D00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James, G., Witten, D., Hastie, T., &amp; </a:t>
            </a:r>
            <a:r>
              <a:rPr lang="en-US" dirty="0" err="1"/>
              <a:t>Tibshirani</a:t>
            </a:r>
            <a:r>
              <a:rPr lang="en-US" dirty="0"/>
              <a:t>, R. (2020). </a:t>
            </a:r>
            <a:r>
              <a:rPr lang="en-US" i="1" dirty="0"/>
              <a:t>An Introduction to Statistical Learning with Applications in R. </a:t>
            </a:r>
          </a:p>
        </p:txBody>
      </p:sp>
    </p:spTree>
    <p:extLst>
      <p:ext uri="{BB962C8B-B14F-4D97-AF65-F5344CB8AC3E}">
        <p14:creationId xmlns:p14="http://schemas.microsoft.com/office/powerpoint/2010/main" val="1541392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ED718-0F76-144F-8658-2595D6EDF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85BAB-33CE-5047-B262-97C02CEF1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a neural network?</a:t>
            </a:r>
          </a:p>
          <a:p>
            <a:endParaRPr lang="en-US" dirty="0"/>
          </a:p>
          <a:p>
            <a:r>
              <a:rPr lang="en-US" dirty="0"/>
              <a:t>Components of a neural network</a:t>
            </a:r>
          </a:p>
          <a:p>
            <a:endParaRPr lang="en-US" dirty="0"/>
          </a:p>
          <a:p>
            <a:r>
              <a:rPr lang="en-US" dirty="0"/>
              <a:t>Activation Functions</a:t>
            </a:r>
          </a:p>
          <a:p>
            <a:endParaRPr lang="en-US" dirty="0"/>
          </a:p>
          <a:p>
            <a:r>
              <a:rPr lang="en-US" dirty="0"/>
              <a:t>Application</a:t>
            </a:r>
          </a:p>
          <a:p>
            <a:endParaRPr lang="en-US" dirty="0"/>
          </a:p>
          <a:p>
            <a:r>
              <a:rPr lang="en-US" dirty="0"/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2550871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A0CE1-9562-7A4D-BE39-073129E5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4F9E1-044A-C940-9B15-56ABF970B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Original work came from 1940s </a:t>
            </a:r>
          </a:p>
          <a:p>
            <a:r>
              <a:rPr lang="en-US" dirty="0"/>
              <a:t>Models developed in the 1980s</a:t>
            </a:r>
          </a:p>
          <a:p>
            <a:endParaRPr lang="en-US" dirty="0"/>
          </a:p>
          <a:p>
            <a:r>
              <a:rPr lang="en-US" dirty="0"/>
              <a:t>The “cornerstone of deep learning”</a:t>
            </a:r>
            <a:r>
              <a:rPr lang="en-US" baseline="30000" dirty="0"/>
              <a:t>[1]</a:t>
            </a:r>
          </a:p>
          <a:p>
            <a:endParaRPr lang="en-US" dirty="0"/>
          </a:p>
          <a:p>
            <a:r>
              <a:rPr lang="en-US" dirty="0"/>
              <a:t>Takes input vector of </a:t>
            </a:r>
            <a:r>
              <a:rPr lang="en-US" i="1" dirty="0"/>
              <a:t>p</a:t>
            </a:r>
            <a:r>
              <a:rPr lang="en-US" dirty="0"/>
              <a:t> variables (X</a:t>
            </a:r>
            <a:r>
              <a:rPr lang="en-US" baseline="-25000" dirty="0"/>
              <a:t>1</a:t>
            </a:r>
            <a:r>
              <a:rPr lang="en-US" dirty="0"/>
              <a:t>, … </a:t>
            </a:r>
            <a:r>
              <a:rPr lang="en-US" dirty="0" err="1"/>
              <a:t>X</a:t>
            </a:r>
            <a:r>
              <a:rPr lang="en-US" baseline="-25000" dirty="0" err="1"/>
              <a:t>p</a:t>
            </a:r>
            <a:r>
              <a:rPr lang="en-US" dirty="0"/>
              <a:t>), builds a nonlinear function, and predicts response </a:t>
            </a:r>
            <a:r>
              <a:rPr lang="en-US" i="1" dirty="0"/>
              <a:t>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496DE-0F79-F646-AD31-06BB5F7B7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05" t="13342" r="14831" b="14662"/>
          <a:stretch/>
        </p:blipFill>
        <p:spPr>
          <a:xfrm>
            <a:off x="9181206" y="2116133"/>
            <a:ext cx="2892743" cy="1603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B7730E-D909-AF41-B59B-286BB92A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407" y="1825625"/>
            <a:ext cx="2313709" cy="18938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385D31-8A6D-2846-8C46-F16780341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407" y="4017602"/>
            <a:ext cx="5612352" cy="28403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0336E8-ADC9-9547-9878-9C77B58FC9CD}"/>
              </a:ext>
            </a:extLst>
          </p:cNvPr>
          <p:cNvSpPr/>
          <p:nvPr/>
        </p:nvSpPr>
        <p:spPr>
          <a:xfrm>
            <a:off x="8035636" y="3943927"/>
            <a:ext cx="2826328" cy="29140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00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A0CE1-9562-7A4D-BE39-073129E5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4F9E1-044A-C940-9B15-56ABF970B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Made up of nodes and edges that are named after neurons (brain cells)</a:t>
            </a:r>
          </a:p>
          <a:p>
            <a:endParaRPr lang="en-US" dirty="0"/>
          </a:p>
          <a:p>
            <a:r>
              <a:rPr lang="en-US" dirty="0"/>
              <a:t>Node = “Cell body”</a:t>
            </a:r>
          </a:p>
          <a:p>
            <a:pPr lvl="1"/>
            <a:r>
              <a:rPr lang="en-US" dirty="0"/>
              <a:t>Dendrites receive signal from incoming edge</a:t>
            </a:r>
          </a:p>
          <a:p>
            <a:pPr lvl="1"/>
            <a:endParaRPr lang="en-US" dirty="0"/>
          </a:p>
          <a:p>
            <a:r>
              <a:rPr lang="en-US" dirty="0"/>
              <a:t>Outgoing edge = “Axon/Axon terminal”</a:t>
            </a:r>
          </a:p>
          <a:p>
            <a:endParaRPr lang="en-US" dirty="0"/>
          </a:p>
          <a:p>
            <a:r>
              <a:rPr lang="en-US" dirty="0"/>
              <a:t>Neurons only fire if there is a certain ”action potential” reached</a:t>
            </a:r>
          </a:p>
          <a:p>
            <a:endParaRPr lang="en-US" dirty="0"/>
          </a:p>
          <a:p>
            <a:r>
              <a:rPr lang="en-US" dirty="0"/>
              <a:t>Neural networks similarly have activation functions that “fire” under certain conditions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385D31-8A6D-2846-8C46-F16780341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407" y="4017602"/>
            <a:ext cx="5612352" cy="28403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0336E8-ADC9-9547-9878-9C77B58FC9CD}"/>
              </a:ext>
            </a:extLst>
          </p:cNvPr>
          <p:cNvSpPr/>
          <p:nvPr/>
        </p:nvSpPr>
        <p:spPr>
          <a:xfrm>
            <a:off x="7340366" y="3942826"/>
            <a:ext cx="1996581" cy="6291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elpful B cells lend a hand to developing neurons">
            <a:extLst>
              <a:ext uri="{FF2B5EF4-FFF2-40B4-BE49-F238E27FC236}">
                <a16:creationId xmlns:a16="http://schemas.microsoft.com/office/drawing/2014/main" id="{4946E9A7-EA36-FA44-87E4-1A440B09F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447" y="1141253"/>
            <a:ext cx="36830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1C3CA5-55AF-5240-A0DE-B0A118DD8CBA}"/>
              </a:ext>
            </a:extLst>
          </p:cNvPr>
          <p:cNvCxnSpPr>
            <a:cxnSpLocks/>
          </p:cNvCxnSpPr>
          <p:nvPr/>
        </p:nvCxnSpPr>
        <p:spPr>
          <a:xfrm flipV="1">
            <a:off x="8263156" y="2030136"/>
            <a:ext cx="75500" cy="21140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CC3AB1-2245-814C-B8E8-14D78D09E0EA}"/>
              </a:ext>
            </a:extLst>
          </p:cNvPr>
          <p:cNvCxnSpPr>
            <a:cxnSpLocks/>
          </p:cNvCxnSpPr>
          <p:nvPr/>
        </p:nvCxnSpPr>
        <p:spPr>
          <a:xfrm flipH="1" flipV="1">
            <a:off x="7978203" y="2466816"/>
            <a:ext cx="109600" cy="17905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9010BC-10BD-2B44-B8F3-2789A3005B1F}"/>
              </a:ext>
            </a:extLst>
          </p:cNvPr>
          <p:cNvCxnSpPr>
            <a:cxnSpLocks/>
          </p:cNvCxnSpPr>
          <p:nvPr/>
        </p:nvCxnSpPr>
        <p:spPr>
          <a:xfrm flipV="1">
            <a:off x="8855512" y="2840398"/>
            <a:ext cx="714404" cy="13037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47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A1090-3113-D544-BE62-31AB01DFF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 for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9DA6F-EF86-CA4B-A6E9-253CF58BF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0784" cy="4351338"/>
          </a:xfrm>
        </p:spPr>
        <p:txBody>
          <a:bodyPr>
            <a:normAutofit/>
          </a:bodyPr>
          <a:lstStyle/>
          <a:p>
            <a:r>
              <a:rPr lang="en-US" dirty="0"/>
              <a:t>Predictor(s)</a:t>
            </a:r>
          </a:p>
          <a:p>
            <a:endParaRPr lang="en-US" dirty="0"/>
          </a:p>
          <a:p>
            <a:r>
              <a:rPr lang="en-US" dirty="0"/>
              <a:t>Response</a:t>
            </a:r>
          </a:p>
          <a:p>
            <a:endParaRPr lang="en-US" dirty="0"/>
          </a:p>
          <a:p>
            <a:r>
              <a:rPr lang="en-US" dirty="0"/>
              <a:t>Number of hidden layers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Activation Function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3FE5A-B1BE-D641-98BD-F574253ED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448" y="2401238"/>
            <a:ext cx="5612352" cy="28403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E63522-7786-0C48-807D-2DF8A639DEA4}"/>
              </a:ext>
            </a:extLst>
          </p:cNvPr>
          <p:cNvSpPr/>
          <p:nvPr/>
        </p:nvSpPr>
        <p:spPr>
          <a:xfrm>
            <a:off x="7134460" y="2327563"/>
            <a:ext cx="2826328" cy="29140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71FDDE-5BEE-0843-8C99-DC47AE76823B}"/>
              </a:ext>
            </a:extLst>
          </p:cNvPr>
          <p:cNvSpPr/>
          <p:nvPr/>
        </p:nvSpPr>
        <p:spPr>
          <a:xfrm>
            <a:off x="5787628" y="2327563"/>
            <a:ext cx="1278188" cy="29140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73D13D-4586-994A-A283-24DA8A1F4906}"/>
              </a:ext>
            </a:extLst>
          </p:cNvPr>
          <p:cNvSpPr/>
          <p:nvPr/>
        </p:nvSpPr>
        <p:spPr>
          <a:xfrm>
            <a:off x="10076658" y="2327562"/>
            <a:ext cx="1278188" cy="29140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8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02DC5-765B-6548-9692-8D8945BC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912D9-B34A-654F-88C9-88EB04CAD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0093"/>
            <a:ext cx="52578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Not that different from basis functions like regression splines</a:t>
            </a:r>
          </a:p>
          <a:p>
            <a:endParaRPr lang="en-US" dirty="0"/>
          </a:p>
          <a:p>
            <a:r>
              <a:rPr lang="en-US" dirty="0"/>
              <a:t>Sigmoid function</a:t>
            </a:r>
          </a:p>
          <a:p>
            <a:pPr lvl="1"/>
            <a:r>
              <a:rPr lang="en-US" dirty="0"/>
              <a:t>OG activation function</a:t>
            </a:r>
          </a:p>
          <a:p>
            <a:pPr lvl="1"/>
            <a:endParaRPr lang="en-US" dirty="0"/>
          </a:p>
          <a:p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More popular in modern neural networks</a:t>
            </a:r>
          </a:p>
          <a:p>
            <a:pPr lvl="1"/>
            <a:endParaRPr lang="en-US" dirty="0"/>
          </a:p>
          <a:p>
            <a:r>
              <a:rPr lang="en-US" dirty="0"/>
              <a:t>Others include identity, binary step, hyper tangent, and ramp</a:t>
            </a:r>
          </a:p>
        </p:txBody>
      </p:sp>
      <p:pic>
        <p:nvPicPr>
          <p:cNvPr id="5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9DB4201-1EC3-D140-89C5-EE19A0402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646" y="1743255"/>
            <a:ext cx="2559627" cy="898156"/>
          </a:xfrm>
          <a:prstGeom prst="rect">
            <a:avLst/>
          </a:prstGeom>
        </p:spPr>
      </p:pic>
      <p:pic>
        <p:nvPicPr>
          <p:cNvPr id="10" name="Picture 9" descr="Diagram&#10;&#10;Description automatically generated with low confidence">
            <a:extLst>
              <a:ext uri="{FF2B5EF4-FFF2-40B4-BE49-F238E27FC236}">
                <a16:creationId xmlns:a16="http://schemas.microsoft.com/office/drawing/2014/main" id="{C29F6AC0-01AF-0944-A1A8-033935728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273" y="4216590"/>
            <a:ext cx="2882900" cy="647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112CD1-2B7C-7A40-A121-9D70927F2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646" y="2545972"/>
            <a:ext cx="2559627" cy="14397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61636A-80F5-CC45-86AA-6E4277463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273" y="4864290"/>
            <a:ext cx="2882900" cy="162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4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1B20-4984-514C-9A79-49578BDC1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Uses of a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5428D-1C20-D74F-AF17-A6E165A84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Deep learning can solve problems that include:</a:t>
            </a:r>
          </a:p>
          <a:p>
            <a:pPr lvl="1"/>
            <a:r>
              <a:rPr lang="en-US" dirty="0"/>
              <a:t>Identification of handwritten digits or images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Time series forecasting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More simple prediction problems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A6160FC-E741-CD4B-A383-DD027916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52576"/>
            <a:ext cx="3219216" cy="171610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9F8D07B-2E13-DC40-90A7-25FE69F25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62661"/>
            <a:ext cx="2619743" cy="2244750"/>
          </a:xfrm>
          <a:prstGeom prst="rect">
            <a:avLst/>
          </a:prstGeom>
        </p:spPr>
      </p:pic>
      <p:pic>
        <p:nvPicPr>
          <p:cNvPr id="9" name="Picture 8" descr="A picture containing cat, tiger, staring&#10;&#10;Description automatically generated">
            <a:extLst>
              <a:ext uri="{FF2B5EF4-FFF2-40B4-BE49-F238E27FC236}">
                <a16:creationId xmlns:a16="http://schemas.microsoft.com/office/drawing/2014/main" id="{9D9AD558-12B2-6647-A585-D2776590C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379" y="3370297"/>
            <a:ext cx="2619743" cy="186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9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49D9B-3AF4-FC45-A223-1286298E7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to the DASS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EA8ED-F2D9-FA40-97F2-D4F163A03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Previously used to show how to examine factorial invariance across groups</a:t>
            </a:r>
          </a:p>
          <a:p>
            <a:endParaRPr lang="en-US" dirty="0"/>
          </a:p>
          <a:p>
            <a:r>
              <a:rPr lang="en-US" dirty="0"/>
              <a:t>This dataset also has a question about voting behavior</a:t>
            </a:r>
          </a:p>
          <a:p>
            <a:endParaRPr lang="en-US" dirty="0"/>
          </a:p>
          <a:p>
            <a:r>
              <a:rPr lang="en-US" dirty="0"/>
              <a:t>Using DASS scores and other factors to predict whether someone will vote in an 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78B49-42AF-C74A-9DB2-9852A18D5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05" t="13342" r="14831" b="14662"/>
          <a:stretch/>
        </p:blipFill>
        <p:spPr>
          <a:xfrm>
            <a:off x="6096000" y="2116133"/>
            <a:ext cx="5977949" cy="331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0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1FB7C-0A24-DD47-A7FE-57FBFE1B5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vote or not to vote?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2B8C5-8799-1A48-A6C5-BAA23932F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915566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Five predictors</a:t>
            </a:r>
          </a:p>
          <a:p>
            <a:pPr lvl="1"/>
            <a:r>
              <a:rPr lang="en-US" dirty="0"/>
              <a:t>Total DASS Scores</a:t>
            </a:r>
          </a:p>
          <a:p>
            <a:pPr lvl="2"/>
            <a:r>
              <a:rPr lang="en-US" dirty="0"/>
              <a:t>Voters have lower DASS scores (93 vs. 102)</a:t>
            </a:r>
          </a:p>
          <a:p>
            <a:pPr lvl="1"/>
            <a:r>
              <a:rPr lang="en-US" dirty="0"/>
              <a:t>Verbal Scores</a:t>
            </a:r>
          </a:p>
          <a:p>
            <a:pPr lvl="2"/>
            <a:r>
              <a:rPr lang="en-US" dirty="0"/>
              <a:t>Voters have higher Verbal scores (7.1 vs. 6.5)</a:t>
            </a:r>
          </a:p>
          <a:p>
            <a:pPr lvl="1"/>
            <a:r>
              <a:rPr lang="en-US" dirty="0"/>
              <a:t>Critical/Quarrelsome Personality</a:t>
            </a:r>
          </a:p>
          <a:p>
            <a:pPr lvl="2"/>
            <a:r>
              <a:rPr lang="en-US" dirty="0"/>
              <a:t>Voters have slightly lower scores</a:t>
            </a:r>
          </a:p>
          <a:p>
            <a:pPr lvl="1"/>
            <a:r>
              <a:rPr lang="en-US" dirty="0"/>
              <a:t>Sexuality</a:t>
            </a:r>
          </a:p>
          <a:p>
            <a:pPr lvl="2"/>
            <a:r>
              <a:rPr lang="en-US" dirty="0"/>
              <a:t>Larger percentage of voters are heterosexual (67% vs 60%)</a:t>
            </a:r>
          </a:p>
          <a:p>
            <a:pPr lvl="1"/>
            <a:r>
              <a:rPr lang="en-US" dirty="0"/>
              <a:t>Education</a:t>
            </a:r>
          </a:p>
          <a:p>
            <a:pPr lvl="2"/>
            <a:r>
              <a:rPr lang="en-US" dirty="0"/>
              <a:t>Larger percentage of voters are college educated (75% vs. 43%)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6A26F-F946-404B-AACC-31FA4EE2C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44813"/>
            <a:ext cx="2857636" cy="1607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D4F6A-6F44-7F43-8C37-1B1B741DC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790" y="1344813"/>
            <a:ext cx="2857636" cy="1607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B6083E-C46E-2F4C-8B66-DF9432C2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28210"/>
            <a:ext cx="2857636" cy="1607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8DA0E7-0853-0848-BE59-0DFFB67A0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0790" y="3128210"/>
            <a:ext cx="2857636" cy="1607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790D5C-BCC0-2646-A38A-AF66209F1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911608"/>
            <a:ext cx="2857637" cy="16074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82EEEB-8AAF-C444-A3AB-9EE36EF88F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0787" y="4911608"/>
            <a:ext cx="2857639" cy="1607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74FF09-5CEE-EA4B-8303-BC7F533D90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0883" y="1391453"/>
            <a:ext cx="4212657" cy="23696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D0666D-346F-0E40-82FC-866DE1D474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0882" y="4102768"/>
            <a:ext cx="4212658" cy="236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8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618</Words>
  <Application>Microsoft Macintosh PowerPoint</Application>
  <PresentationFormat>Widescreen</PresentationFormat>
  <Paragraphs>140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Neural Networks: Unpacking the Black Box</vt:lpstr>
      <vt:lpstr>Outline</vt:lpstr>
      <vt:lpstr>What is a neural network?</vt:lpstr>
      <vt:lpstr>What is a neural network?</vt:lpstr>
      <vt:lpstr>Decisions for Neural Networks</vt:lpstr>
      <vt:lpstr>Activation Functions</vt:lpstr>
      <vt:lpstr>Uses of a Neural Network</vt:lpstr>
      <vt:lpstr>Returning to the DASS Dataset</vt:lpstr>
      <vt:lpstr>To vote or not to vote?</vt:lpstr>
      <vt:lpstr>To vote or not to vote?</vt:lpstr>
      <vt:lpstr>To vote or not to vote?</vt:lpstr>
      <vt:lpstr>To vote or not to vote?</vt:lpstr>
      <vt:lpstr>To vote or not to vote?</vt:lpstr>
      <vt:lpstr>Testing prediction accuracy</vt:lpstr>
      <vt:lpstr>A new model</vt:lpstr>
      <vt:lpstr>Building out</vt:lpstr>
      <vt:lpstr>More Advanced Neural Networks/Future Directions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Networks: </dc:title>
  <dc:creator>Lutz, Nathan</dc:creator>
  <cp:lastModifiedBy>Lutz, Nathan</cp:lastModifiedBy>
  <cp:revision>1</cp:revision>
  <dcterms:created xsi:type="dcterms:W3CDTF">2021-11-12T15:48:13Z</dcterms:created>
  <dcterms:modified xsi:type="dcterms:W3CDTF">2021-11-15T23:14:06Z</dcterms:modified>
</cp:coreProperties>
</file>